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Nunito"/>
      <p:regular r:id="rId51"/>
      <p:bold r:id="rId52"/>
      <p:italic r:id="rId53"/>
      <p:boldItalic r:id="rId54"/>
    </p:embeddedFont>
    <p:embeddedFont>
      <p:font typeface="Assistant"/>
      <p:regular r:id="rId55"/>
      <p:bold r:id="rId56"/>
    </p:embeddedFont>
    <p:embeddedFont>
      <p:font typeface="Spectral"/>
      <p:regular r:id="rId57"/>
      <p:bold r:id="rId58"/>
      <p:italic r:id="rId59"/>
      <p:boldItalic r:id="rId60"/>
    </p:embeddedFont>
    <p:embeddedFont>
      <p:font typeface="Spectral Light"/>
      <p:regular r:id="rId61"/>
      <p:bold r:id="rId62"/>
      <p:italic r:id="rId63"/>
      <p:boldItalic r:id="rId64"/>
    </p:embeddedFont>
    <p:embeddedFont>
      <p:font typeface="DM Sans"/>
      <p:regular r:id="rId65"/>
      <p:bold r:id="rId66"/>
      <p:italic r:id="rId67"/>
      <p:boldItalic r:id="rId68"/>
    </p:embeddedFont>
    <p:embeddedFont>
      <p:font typeface="Merriweather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Merriweather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Merriweather-italic.fntdata"/><Relationship Id="rId70" Type="http://schemas.openxmlformats.org/officeDocument/2006/relationships/font" Target="fonts/Merriweather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SpectralLight-bold.fntdata"/><Relationship Id="rId61" Type="http://schemas.openxmlformats.org/officeDocument/2006/relationships/font" Target="fonts/SpectralLight-regular.fntdata"/><Relationship Id="rId20" Type="http://schemas.openxmlformats.org/officeDocument/2006/relationships/slide" Target="slides/slide16.xml"/><Relationship Id="rId64" Type="http://schemas.openxmlformats.org/officeDocument/2006/relationships/font" Target="fonts/SpectralLight-boldItalic.fntdata"/><Relationship Id="rId63" Type="http://schemas.openxmlformats.org/officeDocument/2006/relationships/font" Target="fonts/SpectralLight-italic.fntdata"/><Relationship Id="rId22" Type="http://schemas.openxmlformats.org/officeDocument/2006/relationships/slide" Target="slides/slide18.xml"/><Relationship Id="rId66" Type="http://schemas.openxmlformats.org/officeDocument/2006/relationships/font" Target="fonts/DMSans-bold.fntdata"/><Relationship Id="rId21" Type="http://schemas.openxmlformats.org/officeDocument/2006/relationships/slide" Target="slides/slide17.xml"/><Relationship Id="rId65" Type="http://schemas.openxmlformats.org/officeDocument/2006/relationships/font" Target="fonts/DMSans-regular.fntdata"/><Relationship Id="rId24" Type="http://schemas.openxmlformats.org/officeDocument/2006/relationships/slide" Target="slides/slide20.xml"/><Relationship Id="rId68" Type="http://schemas.openxmlformats.org/officeDocument/2006/relationships/font" Target="fonts/DMSans-boldItalic.fntdata"/><Relationship Id="rId23" Type="http://schemas.openxmlformats.org/officeDocument/2006/relationships/slide" Target="slides/slide19.xml"/><Relationship Id="rId67" Type="http://schemas.openxmlformats.org/officeDocument/2006/relationships/font" Target="fonts/DMSans-italic.fntdata"/><Relationship Id="rId60" Type="http://schemas.openxmlformats.org/officeDocument/2006/relationships/font" Target="fonts/Spectral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erriweather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uni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7.xml"/><Relationship Id="rId55" Type="http://schemas.openxmlformats.org/officeDocument/2006/relationships/font" Target="fonts/Assistant-regular.fntdata"/><Relationship Id="rId10" Type="http://schemas.openxmlformats.org/officeDocument/2006/relationships/slide" Target="slides/slide6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9.xml"/><Relationship Id="rId57" Type="http://schemas.openxmlformats.org/officeDocument/2006/relationships/font" Target="fonts/Spectral-regular.fntdata"/><Relationship Id="rId12" Type="http://schemas.openxmlformats.org/officeDocument/2006/relationships/slide" Target="slides/slide8.xml"/><Relationship Id="rId56" Type="http://schemas.openxmlformats.org/officeDocument/2006/relationships/font" Target="fonts/Assistant-bold.fntdata"/><Relationship Id="rId15" Type="http://schemas.openxmlformats.org/officeDocument/2006/relationships/slide" Target="slides/slide11.xml"/><Relationship Id="rId59" Type="http://schemas.openxmlformats.org/officeDocument/2006/relationships/font" Target="fonts/Spectral-italic.fntdata"/><Relationship Id="rId14" Type="http://schemas.openxmlformats.org/officeDocument/2006/relationships/slide" Target="slides/slide10.xml"/><Relationship Id="rId58" Type="http://schemas.openxmlformats.org/officeDocument/2006/relationships/font" Target="fonts/Spectral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b03fa0dc5d_0_4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b03fa0dc5d_0_4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results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f8cc26ff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f8cc26ff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details on severity 3-4 violations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b03fa0dc5d_0_4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b03fa0dc5d_0_4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Separating calendar and reprise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Users were confused about where to find their own posts —&gt; created a personal calendar in user profile 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Reprise is its own button, separate from the calendars, and will automatically lead users to filtering options for their reprise playlists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b03fa0dc5d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b03fa0dc5d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results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b07d171d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b07d171d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details on severity 3-4 violations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b07d171d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b07d171d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details on severity 3-4 violations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b07d171d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b07d171d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details on severity 3-4 violations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03fa0dc5d_0_2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03fa0dc5d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details on severity 3-4 violations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a12fb902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a12fb902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details on severity 3-4 violations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a12fb9029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a12fb9029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details on severity 3-4 violations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ff18b49f3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ff18b49f3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 and value proposition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9f8cc26ff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9f8cc26ff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628cae9f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628cae9f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a12fb9029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a12fb9029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a12fb9029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a12fb9029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a11bba70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a11bba70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65ee657f51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65ee657f51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a11bba70e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a11bba70e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a11bba70e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a11bba70e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65ee657f5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65ee657f5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65ee657f51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65ee657f51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f8ca7e0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9f8ca7e0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names &amp; roles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65ee657f51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65ee657f5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65ee657f51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65ee657f51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9f8cc26ff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9f8cc26ff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65ee657f5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65ee657f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recording of the demo → talk over the recording live or have audio in the recording as well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628cae9f0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628cae9f0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Framework: React Native and Expo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Figma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VSCode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Prettier extension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Xcode for the simulator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Spotify Developer API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62a308e5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62a308e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Connect to spotify + song look up from spotify api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Retrieve recent songs and refresh recent songs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If user is currently listening to music, will display and have song progress goin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a12fb9029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a12fb9029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Connect to spotify + song look up from spotify api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Retrieve recent songs and refresh recent songs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If user is currently listening to music, will display and have song progress goin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628cae9f01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628cae9f01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Feed: User posts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Other user data → supabase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Top 3 playlists and results for each category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User calendar with past posts collage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628cae9f01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628cae9f01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we are still unsure about and would like feedback 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to address non-spotify users?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Getting around Spotify authentication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Is it feasible to have multiple/randomized theme questions of the day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to show information people want to see → tags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Feed: should we prioritize popularity or how recent a post is? → this is static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9f8cc26ff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9f8cc26ff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8cc26ff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8cc26ff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Problem/solution overview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65ef9112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65ef9112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Feed: User posts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Other user data → supabase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Top 3 playlists and results for each category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User calendar with past posts collage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125d80b41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125d80b41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9f8cc26ff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9f8cc26ff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03fa0dc5d_0_2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b03fa0dc5d_0_2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shots + rationale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Outline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9f8cc26ff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9f8cc26f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2a47e6ed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62a47e6ed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results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f8cc26ff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f8cc26ff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results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1091775"/>
            <a:ext cx="5712300" cy="15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5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2717750"/>
            <a:ext cx="20250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3267016" y="319425"/>
            <a:ext cx="4391380" cy="4643267"/>
            <a:chOff x="3267016" y="319425"/>
            <a:chExt cx="4391380" cy="4643267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7327644" y="4631940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267016" y="319425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715100" y="1299675"/>
            <a:ext cx="4429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subTitle"/>
          </p:nvPr>
        </p:nvSpPr>
        <p:spPr>
          <a:xfrm>
            <a:off x="715100" y="2810763"/>
            <a:ext cx="4429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1" name="Google Shape;81;p11"/>
          <p:cNvGrpSpPr/>
          <p:nvPr/>
        </p:nvGrpSpPr>
        <p:grpSpPr>
          <a:xfrm>
            <a:off x="3343216" y="75857"/>
            <a:ext cx="4271386" cy="4765252"/>
            <a:chOff x="3343216" y="75857"/>
            <a:chExt cx="4271386" cy="4765252"/>
          </a:xfrm>
        </p:grpSpPr>
        <p:grpSp>
          <p:nvGrpSpPr>
            <p:cNvPr id="82" name="Google Shape;82;p11"/>
            <p:cNvGrpSpPr/>
            <p:nvPr/>
          </p:nvGrpSpPr>
          <p:grpSpPr>
            <a:xfrm flipH="1" rot="10800000">
              <a:off x="5948475" y="75857"/>
              <a:ext cx="1666128" cy="525828"/>
              <a:chOff x="3129075" y="4105532"/>
              <a:chExt cx="1666128" cy="525828"/>
            </a:xfrm>
          </p:grpSpPr>
          <p:sp>
            <p:nvSpPr>
              <p:cNvPr id="83" name="Google Shape;83;p11"/>
              <p:cNvSpPr/>
              <p:nvPr/>
            </p:nvSpPr>
            <p:spPr>
              <a:xfrm>
                <a:off x="4345206" y="4105543"/>
                <a:ext cx="449996" cy="525816"/>
              </a:xfrm>
              <a:custGeom>
                <a:rect b="b" l="l" r="r" t="t"/>
                <a:pathLst>
                  <a:path extrusionOk="0" h="16020" w="13710">
                    <a:moveTo>
                      <a:pt x="1" y="16019"/>
                    </a:moveTo>
                    <a:cubicBezTo>
                      <a:pt x="1" y="16019"/>
                      <a:pt x="517" y="943"/>
                      <a:pt x="11247" y="31"/>
                    </a:cubicBezTo>
                    <a:cubicBezTo>
                      <a:pt x="11247" y="1"/>
                      <a:pt x="13709" y="10426"/>
                      <a:pt x="1" y="160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1"/>
              <p:cNvSpPr/>
              <p:nvPr/>
            </p:nvSpPr>
            <p:spPr>
              <a:xfrm>
                <a:off x="3129075" y="4105532"/>
                <a:ext cx="304330" cy="364198"/>
              </a:xfrm>
              <a:custGeom>
                <a:rect b="b" l="l" r="r" t="t"/>
                <a:pathLst>
                  <a:path extrusionOk="0" h="11096" w="9272">
                    <a:moveTo>
                      <a:pt x="9150" y="11095"/>
                    </a:moveTo>
                    <a:cubicBezTo>
                      <a:pt x="9150" y="11095"/>
                      <a:pt x="1" y="6870"/>
                      <a:pt x="2189" y="1"/>
                    </a:cubicBezTo>
                    <a:cubicBezTo>
                      <a:pt x="2189" y="1"/>
                      <a:pt x="9271" y="1217"/>
                      <a:pt x="9150" y="110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11"/>
            <p:cNvSpPr/>
            <p:nvPr/>
          </p:nvSpPr>
          <p:spPr>
            <a:xfrm flipH="1" rot="10800000">
              <a:off x="3343216" y="4523814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5108316" y="76300"/>
            <a:ext cx="3819428" cy="1977540"/>
            <a:chOff x="5108316" y="76300"/>
            <a:chExt cx="3819428" cy="1977540"/>
          </a:xfrm>
        </p:grpSpPr>
        <p:sp>
          <p:nvSpPr>
            <p:cNvPr id="89" name="Google Shape;89;p13"/>
            <p:cNvSpPr/>
            <p:nvPr/>
          </p:nvSpPr>
          <p:spPr>
            <a:xfrm>
              <a:off x="8617441" y="1676709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108316" y="76300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3"/>
          <p:cNvSpPr/>
          <p:nvPr/>
        </p:nvSpPr>
        <p:spPr>
          <a:xfrm>
            <a:off x="-3" y="4674449"/>
            <a:ext cx="3304878" cy="469060"/>
          </a:xfrm>
          <a:custGeom>
            <a:rect b="b" l="l" r="r" t="t"/>
            <a:pathLst>
              <a:path extrusionOk="0" h="3825" w="26950">
                <a:moveTo>
                  <a:pt x="7181" y="0"/>
                </a:moveTo>
                <a:cubicBezTo>
                  <a:pt x="2039" y="0"/>
                  <a:pt x="0" y="3824"/>
                  <a:pt x="0" y="3824"/>
                </a:cubicBezTo>
                <a:lnTo>
                  <a:pt x="26949" y="3824"/>
                </a:lnTo>
                <a:cubicBezTo>
                  <a:pt x="25556" y="2076"/>
                  <a:pt x="24208" y="1682"/>
                  <a:pt x="22589" y="1682"/>
                </a:cubicBezTo>
                <a:cubicBezTo>
                  <a:pt x="21265" y="1682"/>
                  <a:pt x="19759" y="1945"/>
                  <a:pt x="17898" y="1945"/>
                </a:cubicBezTo>
                <a:cubicBezTo>
                  <a:pt x="16162" y="1945"/>
                  <a:pt x="14117" y="1716"/>
                  <a:pt x="11622" y="832"/>
                </a:cubicBezTo>
                <a:cubicBezTo>
                  <a:pt x="9938" y="238"/>
                  <a:pt x="8463" y="0"/>
                  <a:pt x="71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2" type="title"/>
          </p:nvPr>
        </p:nvSpPr>
        <p:spPr>
          <a:xfrm>
            <a:off x="728975" y="1543482"/>
            <a:ext cx="734700" cy="5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3" type="title"/>
          </p:nvPr>
        </p:nvSpPr>
        <p:spPr>
          <a:xfrm>
            <a:off x="728975" y="2976860"/>
            <a:ext cx="734700" cy="5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4" type="title"/>
          </p:nvPr>
        </p:nvSpPr>
        <p:spPr>
          <a:xfrm>
            <a:off x="3420750" y="1543482"/>
            <a:ext cx="734700" cy="5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5" type="title"/>
          </p:nvPr>
        </p:nvSpPr>
        <p:spPr>
          <a:xfrm>
            <a:off x="3420750" y="2976860"/>
            <a:ext cx="734700" cy="5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6" type="title"/>
          </p:nvPr>
        </p:nvSpPr>
        <p:spPr>
          <a:xfrm>
            <a:off x="6127525" y="1543482"/>
            <a:ext cx="734700" cy="5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7" type="title"/>
          </p:nvPr>
        </p:nvSpPr>
        <p:spPr>
          <a:xfrm>
            <a:off x="6127525" y="2976860"/>
            <a:ext cx="734700" cy="5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" type="subTitle"/>
          </p:nvPr>
        </p:nvSpPr>
        <p:spPr>
          <a:xfrm>
            <a:off x="728975" y="2111533"/>
            <a:ext cx="2035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8" type="subTitle"/>
          </p:nvPr>
        </p:nvSpPr>
        <p:spPr>
          <a:xfrm>
            <a:off x="3420750" y="2111533"/>
            <a:ext cx="2035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9" type="subTitle"/>
          </p:nvPr>
        </p:nvSpPr>
        <p:spPr>
          <a:xfrm>
            <a:off x="6127525" y="2111533"/>
            <a:ext cx="2020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3" type="subTitle"/>
          </p:nvPr>
        </p:nvSpPr>
        <p:spPr>
          <a:xfrm>
            <a:off x="728975" y="3545008"/>
            <a:ext cx="2035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4" type="subTitle"/>
          </p:nvPr>
        </p:nvSpPr>
        <p:spPr>
          <a:xfrm>
            <a:off x="3420750" y="3545008"/>
            <a:ext cx="20172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5" type="subTitle"/>
          </p:nvPr>
        </p:nvSpPr>
        <p:spPr>
          <a:xfrm>
            <a:off x="6127525" y="3545008"/>
            <a:ext cx="2020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4"/>
          <p:cNvGrpSpPr/>
          <p:nvPr/>
        </p:nvGrpSpPr>
        <p:grpSpPr>
          <a:xfrm>
            <a:off x="-333101" y="-1598909"/>
            <a:ext cx="10758247" cy="7556559"/>
            <a:chOff x="-333101" y="-1598909"/>
            <a:chExt cx="10758247" cy="7556559"/>
          </a:xfrm>
        </p:grpSpPr>
        <p:grpSp>
          <p:nvGrpSpPr>
            <p:cNvPr id="107" name="Google Shape;107;p14"/>
            <p:cNvGrpSpPr/>
            <p:nvPr/>
          </p:nvGrpSpPr>
          <p:grpSpPr>
            <a:xfrm>
              <a:off x="6459372" y="-1598909"/>
              <a:ext cx="3965774" cy="2953144"/>
              <a:chOff x="5569572" y="-1589384"/>
              <a:chExt cx="3965774" cy="2953144"/>
            </a:xfrm>
          </p:grpSpPr>
          <p:sp>
            <p:nvSpPr>
              <p:cNvPr id="108" name="Google Shape;108;p14"/>
              <p:cNvSpPr/>
              <p:nvPr/>
            </p:nvSpPr>
            <p:spPr>
              <a:xfrm rot="10800000">
                <a:off x="5569572" y="53"/>
                <a:ext cx="3736353" cy="913572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6544549" y="-1179074"/>
                <a:ext cx="2751518" cy="2428681"/>
              </a:xfrm>
              <a:custGeom>
                <a:rect b="b" l="l" r="r" t="t"/>
                <a:pathLst>
                  <a:path extrusionOk="0" h="83467" w="94562">
                    <a:moveTo>
                      <a:pt x="93650" y="0"/>
                    </a:moveTo>
                    <a:lnTo>
                      <a:pt x="457" y="0"/>
                    </a:lnTo>
                    <a:cubicBezTo>
                      <a:pt x="1" y="3222"/>
                      <a:pt x="1034" y="6444"/>
                      <a:pt x="4287" y="8997"/>
                    </a:cubicBezTo>
                    <a:cubicBezTo>
                      <a:pt x="8086" y="12037"/>
                      <a:pt x="6202" y="16201"/>
                      <a:pt x="10761" y="18116"/>
                    </a:cubicBezTo>
                    <a:cubicBezTo>
                      <a:pt x="16445" y="20396"/>
                      <a:pt x="22524" y="20760"/>
                      <a:pt x="28603" y="22280"/>
                    </a:cubicBezTo>
                    <a:cubicBezTo>
                      <a:pt x="46476" y="27994"/>
                      <a:pt x="36202" y="48511"/>
                      <a:pt x="38117" y="62554"/>
                    </a:cubicBezTo>
                    <a:cubicBezTo>
                      <a:pt x="39637" y="72828"/>
                      <a:pt x="49515" y="83466"/>
                      <a:pt x="61279" y="81551"/>
                    </a:cubicBezTo>
                    <a:cubicBezTo>
                      <a:pt x="72890" y="79363"/>
                      <a:pt x="75717" y="72706"/>
                      <a:pt x="94562" y="70731"/>
                    </a:cubicBezTo>
                    <a:lnTo>
                      <a:pt x="94562" y="912"/>
                    </a:lnTo>
                    <a:cubicBezTo>
                      <a:pt x="94562" y="365"/>
                      <a:pt x="94197" y="0"/>
                      <a:pt x="93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 rot="10800000">
                <a:off x="6563216" y="-1393551"/>
                <a:ext cx="2511054" cy="1895734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 rot="-2210302">
                <a:off x="7017974" y="-1175339"/>
                <a:ext cx="2088865" cy="2125055"/>
              </a:xfrm>
              <a:custGeom>
                <a:rect b="b" l="l" r="r" t="t"/>
                <a:pathLst>
                  <a:path extrusionOk="0" fill="none" h="101704" w="99972">
                    <a:moveTo>
                      <a:pt x="8694" y="0"/>
                    </a:moveTo>
                    <a:cubicBezTo>
                      <a:pt x="7539" y="183"/>
                      <a:pt x="6566" y="973"/>
                      <a:pt x="5715" y="1793"/>
                    </a:cubicBezTo>
                    <a:cubicBezTo>
                      <a:pt x="3344" y="3952"/>
                      <a:pt x="1064" y="6505"/>
                      <a:pt x="456" y="9696"/>
                    </a:cubicBezTo>
                    <a:cubicBezTo>
                      <a:pt x="0" y="12128"/>
                      <a:pt x="669" y="14712"/>
                      <a:pt x="2158" y="16687"/>
                    </a:cubicBezTo>
                    <a:cubicBezTo>
                      <a:pt x="5776" y="21459"/>
                      <a:pt x="12189" y="22037"/>
                      <a:pt x="17691" y="22219"/>
                    </a:cubicBezTo>
                    <a:cubicBezTo>
                      <a:pt x="21733" y="22371"/>
                      <a:pt x="26171" y="22949"/>
                      <a:pt x="28816" y="25928"/>
                    </a:cubicBezTo>
                    <a:cubicBezTo>
                      <a:pt x="32402" y="29940"/>
                      <a:pt x="31217" y="35958"/>
                      <a:pt x="29971" y="40639"/>
                    </a:cubicBezTo>
                    <a:cubicBezTo>
                      <a:pt x="28329" y="46870"/>
                      <a:pt x="25290" y="52615"/>
                      <a:pt x="23283" y="58694"/>
                    </a:cubicBezTo>
                    <a:cubicBezTo>
                      <a:pt x="21186" y="65016"/>
                      <a:pt x="20244" y="71794"/>
                      <a:pt x="21338" y="78330"/>
                    </a:cubicBezTo>
                    <a:cubicBezTo>
                      <a:pt x="22432" y="84925"/>
                      <a:pt x="25715" y="91187"/>
                      <a:pt x="30943" y="95321"/>
                    </a:cubicBezTo>
                    <a:cubicBezTo>
                      <a:pt x="37357" y="100366"/>
                      <a:pt x="46111" y="101704"/>
                      <a:pt x="54226" y="100974"/>
                    </a:cubicBezTo>
                    <a:cubicBezTo>
                      <a:pt x="62403" y="100306"/>
                      <a:pt x="70275" y="97783"/>
                      <a:pt x="78239" y="95989"/>
                    </a:cubicBezTo>
                    <a:cubicBezTo>
                      <a:pt x="82190" y="95077"/>
                      <a:pt x="86355" y="94378"/>
                      <a:pt x="90336" y="95047"/>
                    </a:cubicBezTo>
                    <a:cubicBezTo>
                      <a:pt x="94318" y="95746"/>
                      <a:pt x="98300" y="98026"/>
                      <a:pt x="99972" y="101704"/>
                    </a:cubicBezTo>
                  </a:path>
                </a:pathLst>
              </a:custGeom>
              <a:noFill/>
              <a:ln cap="flat" cmpd="sng" w="1900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14"/>
            <p:cNvGrpSpPr/>
            <p:nvPr/>
          </p:nvGrpSpPr>
          <p:grpSpPr>
            <a:xfrm>
              <a:off x="-333101" y="4491428"/>
              <a:ext cx="2393443" cy="1466222"/>
              <a:chOff x="542658" y="3725281"/>
              <a:chExt cx="2124672" cy="1370942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713043" y="3725281"/>
                <a:ext cx="1954288" cy="971150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 flipH="1">
                <a:off x="542658" y="3859606"/>
                <a:ext cx="1697177" cy="1236617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5" name="Google Shape;115;p14"/>
          <p:cNvSpPr/>
          <p:nvPr>
            <p:ph idx="2" type="pic"/>
          </p:nvPr>
        </p:nvSpPr>
        <p:spPr>
          <a:xfrm>
            <a:off x="713225" y="1750950"/>
            <a:ext cx="2393400" cy="283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6" name="Google Shape;116;p14"/>
          <p:cNvSpPr/>
          <p:nvPr>
            <p:ph idx="3" type="pic"/>
          </p:nvPr>
        </p:nvSpPr>
        <p:spPr>
          <a:xfrm>
            <a:off x="3212275" y="1750850"/>
            <a:ext cx="2312700" cy="283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7" name="Google Shape;117;p14"/>
          <p:cNvSpPr/>
          <p:nvPr>
            <p:ph idx="4" type="pic"/>
          </p:nvPr>
        </p:nvSpPr>
        <p:spPr>
          <a:xfrm>
            <a:off x="5630700" y="2451600"/>
            <a:ext cx="2801100" cy="213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8" name="Google Shape;118;p14"/>
          <p:cNvSpPr/>
          <p:nvPr>
            <p:ph idx="5" type="pic"/>
          </p:nvPr>
        </p:nvSpPr>
        <p:spPr>
          <a:xfrm>
            <a:off x="5630625" y="543429"/>
            <a:ext cx="2801100" cy="180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9" name="Google Shape;119;p14"/>
          <p:cNvGrpSpPr/>
          <p:nvPr/>
        </p:nvGrpSpPr>
        <p:grpSpPr>
          <a:xfrm>
            <a:off x="8624929" y="3015043"/>
            <a:ext cx="473924" cy="1698424"/>
            <a:chOff x="8624929" y="3015043"/>
            <a:chExt cx="473924" cy="1698424"/>
          </a:xfrm>
        </p:grpSpPr>
        <p:sp>
          <p:nvSpPr>
            <p:cNvPr id="120" name="Google Shape;120;p14"/>
            <p:cNvSpPr/>
            <p:nvPr/>
          </p:nvSpPr>
          <p:spPr>
            <a:xfrm flipH="1" rot="10800000">
              <a:off x="8624929" y="3015043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 flipH="1" rot="10800000">
              <a:off x="8624931" y="4406150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4"/>
          <p:cNvSpPr txBox="1"/>
          <p:nvPr>
            <p:ph idx="1" type="subTitle"/>
          </p:nvPr>
        </p:nvSpPr>
        <p:spPr>
          <a:xfrm>
            <a:off x="3233900" y="535000"/>
            <a:ext cx="23127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" name="Google Shape;123;p14"/>
          <p:cNvSpPr txBox="1"/>
          <p:nvPr>
            <p:ph type="title"/>
          </p:nvPr>
        </p:nvSpPr>
        <p:spPr>
          <a:xfrm>
            <a:off x="715100" y="445025"/>
            <a:ext cx="2518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720000" y="1152475"/>
            <a:ext cx="37932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 flipH="1" rot="10800000">
            <a:off x="-2731210" y="3860176"/>
            <a:ext cx="4600433" cy="2851953"/>
          </a:xfrm>
          <a:custGeom>
            <a:rect b="b" l="l" r="r" t="t"/>
            <a:pathLst>
              <a:path extrusionOk="0" h="79425" w="128119">
                <a:moveTo>
                  <a:pt x="12585" y="23041"/>
                </a:moveTo>
                <a:cubicBezTo>
                  <a:pt x="12159" y="26232"/>
                  <a:pt x="11430" y="29637"/>
                  <a:pt x="10396" y="30640"/>
                </a:cubicBezTo>
                <a:cubicBezTo>
                  <a:pt x="7782" y="33132"/>
                  <a:pt x="4408" y="35077"/>
                  <a:pt x="2858" y="38360"/>
                </a:cubicBezTo>
                <a:cubicBezTo>
                  <a:pt x="1" y="44287"/>
                  <a:pt x="4986" y="51461"/>
                  <a:pt x="11156" y="53740"/>
                </a:cubicBezTo>
                <a:cubicBezTo>
                  <a:pt x="17326" y="56020"/>
                  <a:pt x="24135" y="54926"/>
                  <a:pt x="30701" y="54500"/>
                </a:cubicBezTo>
                <a:cubicBezTo>
                  <a:pt x="37236" y="54075"/>
                  <a:pt x="44500" y="54561"/>
                  <a:pt x="49242" y="59090"/>
                </a:cubicBezTo>
                <a:cubicBezTo>
                  <a:pt x="53315" y="63011"/>
                  <a:pt x="54652" y="69120"/>
                  <a:pt x="58817" y="72950"/>
                </a:cubicBezTo>
                <a:cubicBezTo>
                  <a:pt x="65716" y="79425"/>
                  <a:pt x="75747" y="75473"/>
                  <a:pt x="82221" y="70427"/>
                </a:cubicBezTo>
                <a:cubicBezTo>
                  <a:pt x="88908" y="65139"/>
                  <a:pt x="94653" y="58026"/>
                  <a:pt x="102769" y="55564"/>
                </a:cubicBezTo>
                <a:cubicBezTo>
                  <a:pt x="107419" y="54166"/>
                  <a:pt x="112343" y="54409"/>
                  <a:pt x="117055" y="53345"/>
                </a:cubicBezTo>
                <a:cubicBezTo>
                  <a:pt x="121766" y="52281"/>
                  <a:pt x="126629" y="49181"/>
                  <a:pt x="127268" y="44439"/>
                </a:cubicBezTo>
                <a:cubicBezTo>
                  <a:pt x="128119" y="38664"/>
                  <a:pt x="122556" y="34014"/>
                  <a:pt x="117237" y="31612"/>
                </a:cubicBezTo>
                <a:cubicBezTo>
                  <a:pt x="103802" y="25594"/>
                  <a:pt x="87267" y="25229"/>
                  <a:pt x="76811" y="14804"/>
                </a:cubicBezTo>
                <a:cubicBezTo>
                  <a:pt x="74166" y="12129"/>
                  <a:pt x="72069" y="8968"/>
                  <a:pt x="69212" y="6536"/>
                </a:cubicBezTo>
                <a:cubicBezTo>
                  <a:pt x="61522" y="1"/>
                  <a:pt x="49911" y="457"/>
                  <a:pt x="40397" y="3892"/>
                </a:cubicBezTo>
                <a:cubicBezTo>
                  <a:pt x="30853" y="7296"/>
                  <a:pt x="22403" y="13223"/>
                  <a:pt x="12980" y="16901"/>
                </a:cubicBezTo>
                <a:cubicBezTo>
                  <a:pt x="13101" y="16870"/>
                  <a:pt x="12980" y="19849"/>
                  <a:pt x="12585" y="23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6"/>
          <p:cNvGrpSpPr/>
          <p:nvPr/>
        </p:nvGrpSpPr>
        <p:grpSpPr>
          <a:xfrm>
            <a:off x="8373694" y="3731516"/>
            <a:ext cx="524234" cy="1184303"/>
            <a:chOff x="8373694" y="3731516"/>
            <a:chExt cx="524234" cy="1184303"/>
          </a:xfrm>
        </p:grpSpPr>
        <p:sp>
          <p:nvSpPr>
            <p:cNvPr id="130" name="Google Shape;130;p16"/>
            <p:cNvSpPr/>
            <p:nvPr/>
          </p:nvSpPr>
          <p:spPr>
            <a:xfrm>
              <a:off x="8424004" y="3731516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8373694" y="4608502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720000" y="1152475"/>
            <a:ext cx="3852000" cy="24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■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2" type="body"/>
          </p:nvPr>
        </p:nvSpPr>
        <p:spPr>
          <a:xfrm>
            <a:off x="4572000" y="2428825"/>
            <a:ext cx="38520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1C"/>
              </a:buClr>
              <a:buSzPts val="1400"/>
              <a:buFont typeface="Alber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>
            <a:off x="6121084" y="-847005"/>
            <a:ext cx="5155248" cy="7503005"/>
            <a:chOff x="6121084" y="-847005"/>
            <a:chExt cx="5155248" cy="7503005"/>
          </a:xfrm>
        </p:grpSpPr>
        <p:sp>
          <p:nvSpPr>
            <p:cNvPr id="137" name="Google Shape;137;p17"/>
            <p:cNvSpPr/>
            <p:nvPr/>
          </p:nvSpPr>
          <p:spPr>
            <a:xfrm rot="10800000">
              <a:off x="6422447" y="3109056"/>
              <a:ext cx="2721561" cy="2034452"/>
            </a:xfrm>
            <a:custGeom>
              <a:rect b="b" l="l" r="r" t="t"/>
              <a:pathLst>
                <a:path extrusionOk="0" h="11908" w="15930">
                  <a:moveTo>
                    <a:pt x="1" y="1"/>
                  </a:moveTo>
                  <a:lnTo>
                    <a:pt x="1" y="11907"/>
                  </a:lnTo>
                  <a:cubicBezTo>
                    <a:pt x="1" y="11907"/>
                    <a:pt x="96" y="6508"/>
                    <a:pt x="4054" y="5447"/>
                  </a:cubicBezTo>
                  <a:cubicBezTo>
                    <a:pt x="8012" y="4386"/>
                    <a:pt x="14203" y="4323"/>
                    <a:pt x="15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-2946537">
              <a:off x="7563009" y="3522042"/>
              <a:ext cx="3195363" cy="2328243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17"/>
            <p:cNvGrpSpPr/>
            <p:nvPr/>
          </p:nvGrpSpPr>
          <p:grpSpPr>
            <a:xfrm flipH="1">
              <a:off x="6121084" y="4402354"/>
              <a:ext cx="5155248" cy="2192974"/>
              <a:chOff x="606600" y="3360875"/>
              <a:chExt cx="4375900" cy="1861450"/>
            </a:xfrm>
          </p:grpSpPr>
          <p:sp>
            <p:nvSpPr>
              <p:cNvPr id="140" name="Google Shape;140;p17"/>
              <p:cNvSpPr/>
              <p:nvPr/>
            </p:nvSpPr>
            <p:spPr>
              <a:xfrm>
                <a:off x="606600" y="3360875"/>
                <a:ext cx="4375900" cy="1827025"/>
              </a:xfrm>
              <a:custGeom>
                <a:rect b="b" l="l" r="r" t="t"/>
                <a:pathLst>
                  <a:path extrusionOk="0" h="73081" w="175036">
                    <a:moveTo>
                      <a:pt x="68547" y="0"/>
                    </a:moveTo>
                    <a:cubicBezTo>
                      <a:pt x="61862" y="0"/>
                      <a:pt x="54978" y="3106"/>
                      <a:pt x="49092" y="5701"/>
                    </a:cubicBezTo>
                    <a:cubicBezTo>
                      <a:pt x="41736" y="8983"/>
                      <a:pt x="34593" y="12601"/>
                      <a:pt x="26721" y="14485"/>
                    </a:cubicBezTo>
                    <a:cubicBezTo>
                      <a:pt x="21941" y="15642"/>
                      <a:pt x="17010" y="16199"/>
                      <a:pt x="12075" y="16199"/>
                    </a:cubicBezTo>
                    <a:cubicBezTo>
                      <a:pt x="8191" y="16199"/>
                      <a:pt x="4305" y="15854"/>
                      <a:pt x="489" y="15184"/>
                    </a:cubicBezTo>
                    <a:cubicBezTo>
                      <a:pt x="461" y="15177"/>
                      <a:pt x="435" y="15174"/>
                      <a:pt x="409" y="15174"/>
                    </a:cubicBezTo>
                    <a:cubicBezTo>
                      <a:pt x="104" y="15174"/>
                      <a:pt x="0" y="15645"/>
                      <a:pt x="337" y="15701"/>
                    </a:cubicBezTo>
                    <a:cubicBezTo>
                      <a:pt x="4181" y="16382"/>
                      <a:pt x="8054" y="16720"/>
                      <a:pt x="11915" y="16720"/>
                    </a:cubicBezTo>
                    <a:cubicBezTo>
                      <a:pt x="19258" y="16720"/>
                      <a:pt x="26557" y="15497"/>
                      <a:pt x="33529" y="13087"/>
                    </a:cubicBezTo>
                    <a:cubicBezTo>
                      <a:pt x="43925" y="9470"/>
                      <a:pt x="53317" y="3330"/>
                      <a:pt x="64229" y="1141"/>
                    </a:cubicBezTo>
                    <a:cubicBezTo>
                      <a:pt x="65725" y="839"/>
                      <a:pt x="67194" y="678"/>
                      <a:pt x="68623" y="678"/>
                    </a:cubicBezTo>
                    <a:cubicBezTo>
                      <a:pt x="72943" y="678"/>
                      <a:pt x="76890" y="2153"/>
                      <a:pt x="80065" y="5670"/>
                    </a:cubicBezTo>
                    <a:cubicBezTo>
                      <a:pt x="83561" y="9561"/>
                      <a:pt x="85141" y="14667"/>
                      <a:pt x="86448" y="19622"/>
                    </a:cubicBezTo>
                    <a:cubicBezTo>
                      <a:pt x="87786" y="24759"/>
                      <a:pt x="88880" y="29926"/>
                      <a:pt x="91494" y="34577"/>
                    </a:cubicBezTo>
                    <a:cubicBezTo>
                      <a:pt x="93561" y="38224"/>
                      <a:pt x="96600" y="41172"/>
                      <a:pt x="100005" y="43543"/>
                    </a:cubicBezTo>
                    <a:cubicBezTo>
                      <a:pt x="110734" y="50990"/>
                      <a:pt x="125051" y="52571"/>
                      <a:pt x="137635" y="53999"/>
                    </a:cubicBezTo>
                    <a:cubicBezTo>
                      <a:pt x="145234" y="54881"/>
                      <a:pt x="153440" y="54455"/>
                      <a:pt x="160766" y="56856"/>
                    </a:cubicBezTo>
                    <a:cubicBezTo>
                      <a:pt x="168213" y="59288"/>
                      <a:pt x="171587" y="66188"/>
                      <a:pt x="174444" y="72936"/>
                    </a:cubicBezTo>
                    <a:cubicBezTo>
                      <a:pt x="174490" y="73038"/>
                      <a:pt x="174569" y="73081"/>
                      <a:pt x="174650" y="73081"/>
                    </a:cubicBezTo>
                    <a:cubicBezTo>
                      <a:pt x="174834" y="73081"/>
                      <a:pt x="175036" y="72864"/>
                      <a:pt x="174930" y="72632"/>
                    </a:cubicBezTo>
                    <a:cubicBezTo>
                      <a:pt x="173076" y="68255"/>
                      <a:pt x="171100" y="63847"/>
                      <a:pt x="167726" y="60382"/>
                    </a:cubicBezTo>
                    <a:cubicBezTo>
                      <a:pt x="164292" y="56917"/>
                      <a:pt x="159520" y="55610"/>
                      <a:pt x="154839" y="54942"/>
                    </a:cubicBezTo>
                    <a:cubicBezTo>
                      <a:pt x="149367" y="54182"/>
                      <a:pt x="143805" y="54091"/>
                      <a:pt x="138334" y="53483"/>
                    </a:cubicBezTo>
                    <a:cubicBezTo>
                      <a:pt x="132467" y="52814"/>
                      <a:pt x="126601" y="51993"/>
                      <a:pt x="120795" y="50808"/>
                    </a:cubicBezTo>
                    <a:cubicBezTo>
                      <a:pt x="111646" y="48954"/>
                      <a:pt x="102102" y="45823"/>
                      <a:pt x="95476" y="38954"/>
                    </a:cubicBezTo>
                    <a:cubicBezTo>
                      <a:pt x="87938" y="31142"/>
                      <a:pt x="88424" y="19744"/>
                      <a:pt x="83865" y="10382"/>
                    </a:cubicBezTo>
                    <a:cubicBezTo>
                      <a:pt x="81159" y="4880"/>
                      <a:pt x="76630" y="655"/>
                      <a:pt x="70339" y="78"/>
                    </a:cubicBezTo>
                    <a:cubicBezTo>
                      <a:pt x="69744" y="25"/>
                      <a:pt x="69146" y="0"/>
                      <a:pt x="68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>
                <a:off x="2129125" y="3363300"/>
                <a:ext cx="2707650" cy="1859025"/>
              </a:xfrm>
              <a:custGeom>
                <a:rect b="b" l="l" r="r" t="t"/>
                <a:pathLst>
                  <a:path extrusionOk="0" h="74361" w="108306">
                    <a:moveTo>
                      <a:pt x="7949" y="0"/>
                    </a:moveTo>
                    <a:cubicBezTo>
                      <a:pt x="5266" y="0"/>
                      <a:pt x="2599" y="444"/>
                      <a:pt x="106" y="1409"/>
                    </a:cubicBezTo>
                    <a:cubicBezTo>
                      <a:pt x="0" y="1409"/>
                      <a:pt x="33" y="1639"/>
                      <a:pt x="143" y="1639"/>
                    </a:cubicBezTo>
                    <a:cubicBezTo>
                      <a:pt x="159" y="1639"/>
                      <a:pt x="177" y="1634"/>
                      <a:pt x="197" y="1622"/>
                    </a:cubicBezTo>
                    <a:cubicBezTo>
                      <a:pt x="2653" y="679"/>
                      <a:pt x="5272" y="244"/>
                      <a:pt x="7912" y="244"/>
                    </a:cubicBezTo>
                    <a:cubicBezTo>
                      <a:pt x="13868" y="244"/>
                      <a:pt x="19935" y="2459"/>
                      <a:pt x="24483" y="6060"/>
                    </a:cubicBezTo>
                    <a:cubicBezTo>
                      <a:pt x="28222" y="9069"/>
                      <a:pt x="30107" y="13020"/>
                      <a:pt x="31201" y="17610"/>
                    </a:cubicBezTo>
                    <a:cubicBezTo>
                      <a:pt x="32386" y="22504"/>
                      <a:pt x="32873" y="27580"/>
                      <a:pt x="35578" y="31987"/>
                    </a:cubicBezTo>
                    <a:cubicBezTo>
                      <a:pt x="37797" y="35635"/>
                      <a:pt x="41414" y="38218"/>
                      <a:pt x="45396" y="39586"/>
                    </a:cubicBezTo>
                    <a:cubicBezTo>
                      <a:pt x="50654" y="41379"/>
                      <a:pt x="56429" y="40680"/>
                      <a:pt x="61870" y="41227"/>
                    </a:cubicBezTo>
                    <a:cubicBezTo>
                      <a:pt x="67372" y="41774"/>
                      <a:pt x="72721" y="43811"/>
                      <a:pt x="77402" y="46759"/>
                    </a:cubicBezTo>
                    <a:cubicBezTo>
                      <a:pt x="82387" y="49920"/>
                      <a:pt x="86035" y="54358"/>
                      <a:pt x="89500" y="59009"/>
                    </a:cubicBezTo>
                    <a:cubicBezTo>
                      <a:pt x="94363" y="65483"/>
                      <a:pt x="99682" y="72596"/>
                      <a:pt x="108072" y="74359"/>
                    </a:cubicBezTo>
                    <a:cubicBezTo>
                      <a:pt x="108081" y="74360"/>
                      <a:pt x="108090" y="74361"/>
                      <a:pt x="108099" y="74361"/>
                    </a:cubicBezTo>
                    <a:cubicBezTo>
                      <a:pt x="108260" y="74361"/>
                      <a:pt x="108305" y="74114"/>
                      <a:pt x="108132" y="74085"/>
                    </a:cubicBezTo>
                    <a:cubicBezTo>
                      <a:pt x="96916" y="71775"/>
                      <a:pt x="91688" y="60407"/>
                      <a:pt x="84697" y="52626"/>
                    </a:cubicBezTo>
                    <a:cubicBezTo>
                      <a:pt x="77919" y="45057"/>
                      <a:pt x="68405" y="41136"/>
                      <a:pt x="58405" y="40680"/>
                    </a:cubicBezTo>
                    <a:cubicBezTo>
                      <a:pt x="52478" y="40407"/>
                      <a:pt x="46551" y="40559"/>
                      <a:pt x="41353" y="37337"/>
                    </a:cubicBezTo>
                    <a:cubicBezTo>
                      <a:pt x="36459" y="34297"/>
                      <a:pt x="34058" y="29252"/>
                      <a:pt x="32781" y="23811"/>
                    </a:cubicBezTo>
                    <a:cubicBezTo>
                      <a:pt x="31718" y="19221"/>
                      <a:pt x="31262" y="14388"/>
                      <a:pt x="28739" y="10315"/>
                    </a:cubicBezTo>
                    <a:cubicBezTo>
                      <a:pt x="26794" y="7245"/>
                      <a:pt x="23784" y="4935"/>
                      <a:pt x="20623" y="3263"/>
                    </a:cubicBezTo>
                    <a:cubicBezTo>
                      <a:pt x="16823" y="1202"/>
                      <a:pt x="12364" y="0"/>
                      <a:pt x="79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7"/>
            <p:cNvGrpSpPr/>
            <p:nvPr/>
          </p:nvGrpSpPr>
          <p:grpSpPr>
            <a:xfrm rot="10800000">
              <a:off x="7115456" y="-814125"/>
              <a:ext cx="2838987" cy="1831852"/>
              <a:chOff x="542658" y="3725281"/>
              <a:chExt cx="2124672" cy="1370942"/>
            </a:xfrm>
          </p:grpSpPr>
          <p:sp>
            <p:nvSpPr>
              <p:cNvPr id="143" name="Google Shape;143;p17"/>
              <p:cNvSpPr/>
              <p:nvPr/>
            </p:nvSpPr>
            <p:spPr>
              <a:xfrm>
                <a:off x="713043" y="3725281"/>
                <a:ext cx="1954288" cy="971150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 flipH="1">
                <a:off x="542658" y="3859606"/>
                <a:ext cx="1697177" cy="1236617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" name="Google Shape;145;p17"/>
            <p:cNvSpPr/>
            <p:nvPr/>
          </p:nvSpPr>
          <p:spPr>
            <a:xfrm flipH="1">
              <a:off x="6563923" y="-679214"/>
              <a:ext cx="2779462" cy="1214214"/>
            </a:xfrm>
            <a:custGeom>
              <a:rect b="b" l="l" r="r" t="t"/>
              <a:pathLst>
                <a:path extrusionOk="0" h="29076" w="66558">
                  <a:moveTo>
                    <a:pt x="1453" y="1"/>
                  </a:moveTo>
                  <a:cubicBezTo>
                    <a:pt x="1399" y="1"/>
                    <a:pt x="1350" y="35"/>
                    <a:pt x="1338" y="107"/>
                  </a:cubicBezTo>
                  <a:cubicBezTo>
                    <a:pt x="0" y="7857"/>
                    <a:pt x="486" y="15943"/>
                    <a:pt x="5198" y="22508"/>
                  </a:cubicBezTo>
                  <a:cubicBezTo>
                    <a:pt x="8514" y="27146"/>
                    <a:pt x="13382" y="29075"/>
                    <a:pt x="18598" y="29075"/>
                  </a:cubicBezTo>
                  <a:cubicBezTo>
                    <a:pt x="20458" y="29075"/>
                    <a:pt x="22362" y="28830"/>
                    <a:pt x="24256" y="28374"/>
                  </a:cubicBezTo>
                  <a:cubicBezTo>
                    <a:pt x="40548" y="24332"/>
                    <a:pt x="49667" y="7128"/>
                    <a:pt x="66384" y="4271"/>
                  </a:cubicBezTo>
                  <a:cubicBezTo>
                    <a:pt x="66557" y="4242"/>
                    <a:pt x="66512" y="3995"/>
                    <a:pt x="66325" y="3995"/>
                  </a:cubicBezTo>
                  <a:cubicBezTo>
                    <a:pt x="66315" y="3995"/>
                    <a:pt x="66304" y="3996"/>
                    <a:pt x="66293" y="3997"/>
                  </a:cubicBezTo>
                  <a:cubicBezTo>
                    <a:pt x="51825" y="6520"/>
                    <a:pt x="42828" y="19560"/>
                    <a:pt x="30183" y="25852"/>
                  </a:cubicBezTo>
                  <a:cubicBezTo>
                    <a:pt x="26547" y="27662"/>
                    <a:pt x="22440" y="28846"/>
                    <a:pt x="18457" y="28846"/>
                  </a:cubicBezTo>
                  <a:cubicBezTo>
                    <a:pt x="14216" y="28846"/>
                    <a:pt x="10114" y="27504"/>
                    <a:pt x="6870" y="24150"/>
                  </a:cubicBezTo>
                  <a:cubicBezTo>
                    <a:pt x="790" y="17858"/>
                    <a:pt x="183" y="8435"/>
                    <a:pt x="1611" y="228"/>
                  </a:cubicBezTo>
                  <a:cubicBezTo>
                    <a:pt x="1630" y="81"/>
                    <a:pt x="1536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 flipH="1">
              <a:off x="6566237" y="-847005"/>
              <a:ext cx="2779462" cy="1214214"/>
            </a:xfrm>
            <a:custGeom>
              <a:rect b="b" l="l" r="r" t="t"/>
              <a:pathLst>
                <a:path extrusionOk="0" h="29076" w="66558">
                  <a:moveTo>
                    <a:pt x="1453" y="1"/>
                  </a:moveTo>
                  <a:cubicBezTo>
                    <a:pt x="1399" y="1"/>
                    <a:pt x="1350" y="35"/>
                    <a:pt x="1338" y="107"/>
                  </a:cubicBezTo>
                  <a:cubicBezTo>
                    <a:pt x="0" y="7857"/>
                    <a:pt x="486" y="15943"/>
                    <a:pt x="5198" y="22508"/>
                  </a:cubicBezTo>
                  <a:cubicBezTo>
                    <a:pt x="8514" y="27146"/>
                    <a:pt x="13382" y="29075"/>
                    <a:pt x="18598" y="29075"/>
                  </a:cubicBezTo>
                  <a:cubicBezTo>
                    <a:pt x="20458" y="29075"/>
                    <a:pt x="22362" y="28830"/>
                    <a:pt x="24256" y="28374"/>
                  </a:cubicBezTo>
                  <a:cubicBezTo>
                    <a:pt x="40548" y="24332"/>
                    <a:pt x="49667" y="7128"/>
                    <a:pt x="66384" y="4271"/>
                  </a:cubicBezTo>
                  <a:cubicBezTo>
                    <a:pt x="66557" y="4242"/>
                    <a:pt x="66512" y="3995"/>
                    <a:pt x="66325" y="3995"/>
                  </a:cubicBezTo>
                  <a:cubicBezTo>
                    <a:pt x="66315" y="3995"/>
                    <a:pt x="66304" y="3996"/>
                    <a:pt x="66293" y="3997"/>
                  </a:cubicBezTo>
                  <a:cubicBezTo>
                    <a:pt x="51825" y="6520"/>
                    <a:pt x="42828" y="19560"/>
                    <a:pt x="30183" y="25852"/>
                  </a:cubicBezTo>
                  <a:cubicBezTo>
                    <a:pt x="26547" y="27662"/>
                    <a:pt x="22440" y="28846"/>
                    <a:pt x="18457" y="28846"/>
                  </a:cubicBezTo>
                  <a:cubicBezTo>
                    <a:pt x="14216" y="28846"/>
                    <a:pt x="10114" y="27504"/>
                    <a:pt x="6870" y="24150"/>
                  </a:cubicBezTo>
                  <a:cubicBezTo>
                    <a:pt x="790" y="17858"/>
                    <a:pt x="183" y="8435"/>
                    <a:pt x="1611" y="228"/>
                  </a:cubicBezTo>
                  <a:cubicBezTo>
                    <a:pt x="1630" y="81"/>
                    <a:pt x="1536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7334191" y="0"/>
            <a:ext cx="1173392" cy="4864991"/>
            <a:chOff x="7334191" y="0"/>
            <a:chExt cx="1173392" cy="4864991"/>
          </a:xfrm>
        </p:grpSpPr>
        <p:sp>
          <p:nvSpPr>
            <p:cNvPr id="148" name="Google Shape;148;p17"/>
            <p:cNvSpPr/>
            <p:nvPr/>
          </p:nvSpPr>
          <p:spPr>
            <a:xfrm>
              <a:off x="7334191" y="0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 rot="-5836887">
              <a:off x="7993285" y="4345582"/>
              <a:ext cx="449992" cy="525812"/>
            </a:xfrm>
            <a:custGeom>
              <a:rect b="b" l="l" r="r" t="t"/>
              <a:pathLst>
                <a:path extrusionOk="0" h="16020" w="13710">
                  <a:moveTo>
                    <a:pt x="1" y="16019"/>
                  </a:moveTo>
                  <a:cubicBezTo>
                    <a:pt x="1" y="16019"/>
                    <a:pt x="517" y="943"/>
                    <a:pt x="11247" y="31"/>
                  </a:cubicBezTo>
                  <a:cubicBezTo>
                    <a:pt x="11247" y="1"/>
                    <a:pt x="13709" y="10426"/>
                    <a:pt x="1" y="16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1" type="subTitle"/>
          </p:nvPr>
        </p:nvSpPr>
        <p:spPr>
          <a:xfrm>
            <a:off x="720000" y="1687775"/>
            <a:ext cx="2376600" cy="666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2" type="subTitle"/>
          </p:nvPr>
        </p:nvSpPr>
        <p:spPr>
          <a:xfrm>
            <a:off x="720000" y="2359500"/>
            <a:ext cx="23766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3" type="subTitle"/>
          </p:nvPr>
        </p:nvSpPr>
        <p:spPr>
          <a:xfrm>
            <a:off x="3384000" y="2359500"/>
            <a:ext cx="23766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4" type="subTitle"/>
          </p:nvPr>
        </p:nvSpPr>
        <p:spPr>
          <a:xfrm>
            <a:off x="6043375" y="2359500"/>
            <a:ext cx="23766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5" type="subTitle"/>
          </p:nvPr>
        </p:nvSpPr>
        <p:spPr>
          <a:xfrm>
            <a:off x="3384000" y="1687775"/>
            <a:ext cx="2376600" cy="666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6" type="subTitle"/>
          </p:nvPr>
        </p:nvSpPr>
        <p:spPr>
          <a:xfrm>
            <a:off x="6043375" y="1687775"/>
            <a:ext cx="2376600" cy="666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2258453" y="1580175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2258453" y="2799875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3" type="subTitle"/>
          </p:nvPr>
        </p:nvSpPr>
        <p:spPr>
          <a:xfrm>
            <a:off x="2258453" y="4019575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2" name="Google Shape;162;p18"/>
          <p:cNvSpPr txBox="1"/>
          <p:nvPr>
            <p:ph idx="4" type="subTitle"/>
          </p:nvPr>
        </p:nvSpPr>
        <p:spPr>
          <a:xfrm>
            <a:off x="2258450" y="1135025"/>
            <a:ext cx="53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5" type="subTitle"/>
          </p:nvPr>
        </p:nvSpPr>
        <p:spPr>
          <a:xfrm>
            <a:off x="2258450" y="2354724"/>
            <a:ext cx="53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6" type="subTitle"/>
          </p:nvPr>
        </p:nvSpPr>
        <p:spPr>
          <a:xfrm>
            <a:off x="2258450" y="3574423"/>
            <a:ext cx="53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65" name="Google Shape;165;p18"/>
          <p:cNvGrpSpPr/>
          <p:nvPr/>
        </p:nvGrpSpPr>
        <p:grpSpPr>
          <a:xfrm>
            <a:off x="6121084" y="-847005"/>
            <a:ext cx="5155248" cy="7503005"/>
            <a:chOff x="6121084" y="-847005"/>
            <a:chExt cx="5155248" cy="7503005"/>
          </a:xfrm>
        </p:grpSpPr>
        <p:sp>
          <p:nvSpPr>
            <p:cNvPr id="166" name="Google Shape;166;p18"/>
            <p:cNvSpPr/>
            <p:nvPr/>
          </p:nvSpPr>
          <p:spPr>
            <a:xfrm rot="10800000">
              <a:off x="6422447" y="3109056"/>
              <a:ext cx="2721561" cy="2034452"/>
            </a:xfrm>
            <a:custGeom>
              <a:rect b="b" l="l" r="r" t="t"/>
              <a:pathLst>
                <a:path extrusionOk="0" h="11908" w="15930">
                  <a:moveTo>
                    <a:pt x="1" y="1"/>
                  </a:moveTo>
                  <a:lnTo>
                    <a:pt x="1" y="11907"/>
                  </a:lnTo>
                  <a:cubicBezTo>
                    <a:pt x="1" y="11907"/>
                    <a:pt x="96" y="6508"/>
                    <a:pt x="4054" y="5447"/>
                  </a:cubicBezTo>
                  <a:cubicBezTo>
                    <a:pt x="8012" y="4386"/>
                    <a:pt x="14203" y="4323"/>
                    <a:pt x="15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 rot="-2946537">
              <a:off x="7563009" y="3522042"/>
              <a:ext cx="3195363" cy="2328243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" name="Google Shape;168;p18"/>
            <p:cNvGrpSpPr/>
            <p:nvPr/>
          </p:nvGrpSpPr>
          <p:grpSpPr>
            <a:xfrm flipH="1">
              <a:off x="6121084" y="4402354"/>
              <a:ext cx="5155248" cy="2192974"/>
              <a:chOff x="606600" y="3360875"/>
              <a:chExt cx="4375900" cy="1861450"/>
            </a:xfrm>
          </p:grpSpPr>
          <p:sp>
            <p:nvSpPr>
              <p:cNvPr id="169" name="Google Shape;169;p18"/>
              <p:cNvSpPr/>
              <p:nvPr/>
            </p:nvSpPr>
            <p:spPr>
              <a:xfrm>
                <a:off x="606600" y="3360875"/>
                <a:ext cx="4375900" cy="1827025"/>
              </a:xfrm>
              <a:custGeom>
                <a:rect b="b" l="l" r="r" t="t"/>
                <a:pathLst>
                  <a:path extrusionOk="0" h="73081" w="175036">
                    <a:moveTo>
                      <a:pt x="68547" y="0"/>
                    </a:moveTo>
                    <a:cubicBezTo>
                      <a:pt x="61862" y="0"/>
                      <a:pt x="54978" y="3106"/>
                      <a:pt x="49092" y="5701"/>
                    </a:cubicBezTo>
                    <a:cubicBezTo>
                      <a:pt x="41736" y="8983"/>
                      <a:pt x="34593" y="12601"/>
                      <a:pt x="26721" y="14485"/>
                    </a:cubicBezTo>
                    <a:cubicBezTo>
                      <a:pt x="21941" y="15642"/>
                      <a:pt x="17010" y="16199"/>
                      <a:pt x="12075" y="16199"/>
                    </a:cubicBezTo>
                    <a:cubicBezTo>
                      <a:pt x="8191" y="16199"/>
                      <a:pt x="4305" y="15854"/>
                      <a:pt x="489" y="15184"/>
                    </a:cubicBezTo>
                    <a:cubicBezTo>
                      <a:pt x="461" y="15177"/>
                      <a:pt x="435" y="15174"/>
                      <a:pt x="409" y="15174"/>
                    </a:cubicBezTo>
                    <a:cubicBezTo>
                      <a:pt x="104" y="15174"/>
                      <a:pt x="0" y="15645"/>
                      <a:pt x="337" y="15701"/>
                    </a:cubicBezTo>
                    <a:cubicBezTo>
                      <a:pt x="4181" y="16382"/>
                      <a:pt x="8054" y="16720"/>
                      <a:pt x="11915" y="16720"/>
                    </a:cubicBezTo>
                    <a:cubicBezTo>
                      <a:pt x="19258" y="16720"/>
                      <a:pt x="26557" y="15497"/>
                      <a:pt x="33529" y="13087"/>
                    </a:cubicBezTo>
                    <a:cubicBezTo>
                      <a:pt x="43925" y="9470"/>
                      <a:pt x="53317" y="3330"/>
                      <a:pt x="64229" y="1141"/>
                    </a:cubicBezTo>
                    <a:cubicBezTo>
                      <a:pt x="65725" y="839"/>
                      <a:pt x="67194" y="678"/>
                      <a:pt x="68623" y="678"/>
                    </a:cubicBezTo>
                    <a:cubicBezTo>
                      <a:pt x="72943" y="678"/>
                      <a:pt x="76890" y="2153"/>
                      <a:pt x="80065" y="5670"/>
                    </a:cubicBezTo>
                    <a:cubicBezTo>
                      <a:pt x="83561" y="9561"/>
                      <a:pt x="85141" y="14667"/>
                      <a:pt x="86448" y="19622"/>
                    </a:cubicBezTo>
                    <a:cubicBezTo>
                      <a:pt x="87786" y="24759"/>
                      <a:pt x="88880" y="29926"/>
                      <a:pt x="91494" y="34577"/>
                    </a:cubicBezTo>
                    <a:cubicBezTo>
                      <a:pt x="93561" y="38224"/>
                      <a:pt x="96600" y="41172"/>
                      <a:pt x="100005" y="43543"/>
                    </a:cubicBezTo>
                    <a:cubicBezTo>
                      <a:pt x="110734" y="50990"/>
                      <a:pt x="125051" y="52571"/>
                      <a:pt x="137635" y="53999"/>
                    </a:cubicBezTo>
                    <a:cubicBezTo>
                      <a:pt x="145234" y="54881"/>
                      <a:pt x="153440" y="54455"/>
                      <a:pt x="160766" y="56856"/>
                    </a:cubicBezTo>
                    <a:cubicBezTo>
                      <a:pt x="168213" y="59288"/>
                      <a:pt x="171587" y="66188"/>
                      <a:pt x="174444" y="72936"/>
                    </a:cubicBezTo>
                    <a:cubicBezTo>
                      <a:pt x="174490" y="73038"/>
                      <a:pt x="174569" y="73081"/>
                      <a:pt x="174650" y="73081"/>
                    </a:cubicBezTo>
                    <a:cubicBezTo>
                      <a:pt x="174834" y="73081"/>
                      <a:pt x="175036" y="72864"/>
                      <a:pt x="174930" y="72632"/>
                    </a:cubicBezTo>
                    <a:cubicBezTo>
                      <a:pt x="173076" y="68255"/>
                      <a:pt x="171100" y="63847"/>
                      <a:pt x="167726" y="60382"/>
                    </a:cubicBezTo>
                    <a:cubicBezTo>
                      <a:pt x="164292" y="56917"/>
                      <a:pt x="159520" y="55610"/>
                      <a:pt x="154839" y="54942"/>
                    </a:cubicBezTo>
                    <a:cubicBezTo>
                      <a:pt x="149367" y="54182"/>
                      <a:pt x="143805" y="54091"/>
                      <a:pt x="138334" y="53483"/>
                    </a:cubicBezTo>
                    <a:cubicBezTo>
                      <a:pt x="132467" y="52814"/>
                      <a:pt x="126601" y="51993"/>
                      <a:pt x="120795" y="50808"/>
                    </a:cubicBezTo>
                    <a:cubicBezTo>
                      <a:pt x="111646" y="48954"/>
                      <a:pt x="102102" y="45823"/>
                      <a:pt x="95476" y="38954"/>
                    </a:cubicBezTo>
                    <a:cubicBezTo>
                      <a:pt x="87938" y="31142"/>
                      <a:pt x="88424" y="19744"/>
                      <a:pt x="83865" y="10382"/>
                    </a:cubicBezTo>
                    <a:cubicBezTo>
                      <a:pt x="81159" y="4880"/>
                      <a:pt x="76630" y="655"/>
                      <a:pt x="70339" y="78"/>
                    </a:cubicBezTo>
                    <a:cubicBezTo>
                      <a:pt x="69744" y="25"/>
                      <a:pt x="69146" y="0"/>
                      <a:pt x="68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2129125" y="3363300"/>
                <a:ext cx="2707650" cy="1859025"/>
              </a:xfrm>
              <a:custGeom>
                <a:rect b="b" l="l" r="r" t="t"/>
                <a:pathLst>
                  <a:path extrusionOk="0" h="74361" w="108306">
                    <a:moveTo>
                      <a:pt x="7949" y="0"/>
                    </a:moveTo>
                    <a:cubicBezTo>
                      <a:pt x="5266" y="0"/>
                      <a:pt x="2599" y="444"/>
                      <a:pt x="106" y="1409"/>
                    </a:cubicBezTo>
                    <a:cubicBezTo>
                      <a:pt x="0" y="1409"/>
                      <a:pt x="33" y="1639"/>
                      <a:pt x="143" y="1639"/>
                    </a:cubicBezTo>
                    <a:cubicBezTo>
                      <a:pt x="159" y="1639"/>
                      <a:pt x="177" y="1634"/>
                      <a:pt x="197" y="1622"/>
                    </a:cubicBezTo>
                    <a:cubicBezTo>
                      <a:pt x="2653" y="679"/>
                      <a:pt x="5272" y="244"/>
                      <a:pt x="7912" y="244"/>
                    </a:cubicBezTo>
                    <a:cubicBezTo>
                      <a:pt x="13868" y="244"/>
                      <a:pt x="19935" y="2459"/>
                      <a:pt x="24483" y="6060"/>
                    </a:cubicBezTo>
                    <a:cubicBezTo>
                      <a:pt x="28222" y="9069"/>
                      <a:pt x="30107" y="13020"/>
                      <a:pt x="31201" y="17610"/>
                    </a:cubicBezTo>
                    <a:cubicBezTo>
                      <a:pt x="32386" y="22504"/>
                      <a:pt x="32873" y="27580"/>
                      <a:pt x="35578" y="31987"/>
                    </a:cubicBezTo>
                    <a:cubicBezTo>
                      <a:pt x="37797" y="35635"/>
                      <a:pt x="41414" y="38218"/>
                      <a:pt x="45396" y="39586"/>
                    </a:cubicBezTo>
                    <a:cubicBezTo>
                      <a:pt x="50654" y="41379"/>
                      <a:pt x="56429" y="40680"/>
                      <a:pt x="61870" y="41227"/>
                    </a:cubicBezTo>
                    <a:cubicBezTo>
                      <a:pt x="67372" y="41774"/>
                      <a:pt x="72721" y="43811"/>
                      <a:pt x="77402" y="46759"/>
                    </a:cubicBezTo>
                    <a:cubicBezTo>
                      <a:pt x="82387" y="49920"/>
                      <a:pt x="86035" y="54358"/>
                      <a:pt x="89500" y="59009"/>
                    </a:cubicBezTo>
                    <a:cubicBezTo>
                      <a:pt x="94363" y="65483"/>
                      <a:pt x="99682" y="72596"/>
                      <a:pt x="108072" y="74359"/>
                    </a:cubicBezTo>
                    <a:cubicBezTo>
                      <a:pt x="108081" y="74360"/>
                      <a:pt x="108090" y="74361"/>
                      <a:pt x="108099" y="74361"/>
                    </a:cubicBezTo>
                    <a:cubicBezTo>
                      <a:pt x="108260" y="74361"/>
                      <a:pt x="108305" y="74114"/>
                      <a:pt x="108132" y="74085"/>
                    </a:cubicBezTo>
                    <a:cubicBezTo>
                      <a:pt x="96916" y="71775"/>
                      <a:pt x="91688" y="60407"/>
                      <a:pt x="84697" y="52626"/>
                    </a:cubicBezTo>
                    <a:cubicBezTo>
                      <a:pt x="77919" y="45057"/>
                      <a:pt x="68405" y="41136"/>
                      <a:pt x="58405" y="40680"/>
                    </a:cubicBezTo>
                    <a:cubicBezTo>
                      <a:pt x="52478" y="40407"/>
                      <a:pt x="46551" y="40559"/>
                      <a:pt x="41353" y="37337"/>
                    </a:cubicBezTo>
                    <a:cubicBezTo>
                      <a:pt x="36459" y="34297"/>
                      <a:pt x="34058" y="29252"/>
                      <a:pt x="32781" y="23811"/>
                    </a:cubicBezTo>
                    <a:cubicBezTo>
                      <a:pt x="31718" y="19221"/>
                      <a:pt x="31262" y="14388"/>
                      <a:pt x="28739" y="10315"/>
                    </a:cubicBezTo>
                    <a:cubicBezTo>
                      <a:pt x="26794" y="7245"/>
                      <a:pt x="23784" y="4935"/>
                      <a:pt x="20623" y="3263"/>
                    </a:cubicBezTo>
                    <a:cubicBezTo>
                      <a:pt x="16823" y="1202"/>
                      <a:pt x="12364" y="0"/>
                      <a:pt x="79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8"/>
            <p:cNvGrpSpPr/>
            <p:nvPr/>
          </p:nvGrpSpPr>
          <p:grpSpPr>
            <a:xfrm>
              <a:off x="6563923" y="-847005"/>
              <a:ext cx="3390520" cy="1864732"/>
              <a:chOff x="6563923" y="-847005"/>
              <a:chExt cx="3390520" cy="1864732"/>
            </a:xfrm>
          </p:grpSpPr>
          <p:grpSp>
            <p:nvGrpSpPr>
              <p:cNvPr id="172" name="Google Shape;172;p18"/>
              <p:cNvGrpSpPr/>
              <p:nvPr/>
            </p:nvGrpSpPr>
            <p:grpSpPr>
              <a:xfrm rot="10800000">
                <a:off x="7115456" y="-814125"/>
                <a:ext cx="2838987" cy="1831852"/>
                <a:chOff x="542658" y="3725281"/>
                <a:chExt cx="2124672" cy="1370942"/>
              </a:xfrm>
            </p:grpSpPr>
            <p:sp>
              <p:nvSpPr>
                <p:cNvPr id="173" name="Google Shape;173;p18"/>
                <p:cNvSpPr/>
                <p:nvPr/>
              </p:nvSpPr>
              <p:spPr>
                <a:xfrm>
                  <a:off x="713043" y="3725281"/>
                  <a:ext cx="1954288" cy="971150"/>
                </a:xfrm>
                <a:custGeom>
                  <a:rect b="b" l="l" r="r" t="t"/>
                  <a:pathLst>
                    <a:path extrusionOk="0" h="38846" w="67722">
                      <a:moveTo>
                        <a:pt x="53497" y="11763"/>
                      </a:moveTo>
                      <a:cubicBezTo>
                        <a:pt x="39819" y="0"/>
                        <a:pt x="24621" y="14043"/>
                        <a:pt x="10578" y="18238"/>
                      </a:cubicBezTo>
                      <a:cubicBezTo>
                        <a:pt x="7022" y="19241"/>
                        <a:pt x="3344" y="19149"/>
                        <a:pt x="0" y="17994"/>
                      </a:cubicBezTo>
                      <a:lnTo>
                        <a:pt x="0" y="37934"/>
                      </a:lnTo>
                      <a:cubicBezTo>
                        <a:pt x="0" y="38451"/>
                        <a:pt x="426" y="38846"/>
                        <a:pt x="912" y="38846"/>
                      </a:cubicBezTo>
                      <a:lnTo>
                        <a:pt x="67722" y="38846"/>
                      </a:lnTo>
                      <a:cubicBezTo>
                        <a:pt x="66992" y="38086"/>
                        <a:pt x="66293" y="37296"/>
                        <a:pt x="65655" y="36475"/>
                      </a:cubicBezTo>
                      <a:cubicBezTo>
                        <a:pt x="59576" y="28481"/>
                        <a:pt x="61096" y="18238"/>
                        <a:pt x="53497" y="117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8"/>
                <p:cNvSpPr/>
                <p:nvPr/>
              </p:nvSpPr>
              <p:spPr>
                <a:xfrm flipH="1">
                  <a:off x="542658" y="3859606"/>
                  <a:ext cx="1697177" cy="1236617"/>
                </a:xfrm>
                <a:custGeom>
                  <a:rect b="b" l="l" r="r" t="t"/>
                  <a:pathLst>
                    <a:path extrusionOk="0" h="69698" w="95656">
                      <a:moveTo>
                        <a:pt x="95655" y="52646"/>
                      </a:moveTo>
                      <a:cubicBezTo>
                        <a:pt x="79910" y="54166"/>
                        <a:pt x="64378" y="40427"/>
                        <a:pt x="63892" y="24621"/>
                      </a:cubicBezTo>
                      <a:cubicBezTo>
                        <a:pt x="63679" y="18147"/>
                        <a:pt x="64834" y="9849"/>
                        <a:pt x="59089" y="6809"/>
                      </a:cubicBezTo>
                      <a:cubicBezTo>
                        <a:pt x="56384" y="5381"/>
                        <a:pt x="53010" y="5837"/>
                        <a:pt x="50123" y="6931"/>
                      </a:cubicBezTo>
                      <a:cubicBezTo>
                        <a:pt x="45837" y="8572"/>
                        <a:pt x="42068" y="11369"/>
                        <a:pt x="37934" y="13436"/>
                      </a:cubicBezTo>
                      <a:cubicBezTo>
                        <a:pt x="33800" y="15442"/>
                        <a:pt x="28846" y="16658"/>
                        <a:pt x="24621" y="14803"/>
                      </a:cubicBezTo>
                      <a:cubicBezTo>
                        <a:pt x="20608" y="13010"/>
                        <a:pt x="18207" y="8937"/>
                        <a:pt x="15198" y="5715"/>
                      </a:cubicBezTo>
                      <a:cubicBezTo>
                        <a:pt x="12219" y="2524"/>
                        <a:pt x="7234" y="1"/>
                        <a:pt x="3556" y="2402"/>
                      </a:cubicBezTo>
                      <a:cubicBezTo>
                        <a:pt x="699" y="4256"/>
                        <a:pt x="0" y="8329"/>
                        <a:pt x="1155" y="11551"/>
                      </a:cubicBezTo>
                      <a:cubicBezTo>
                        <a:pt x="2249" y="14803"/>
                        <a:pt x="4711" y="17326"/>
                        <a:pt x="7082" y="19758"/>
                      </a:cubicBezTo>
                      <a:cubicBezTo>
                        <a:pt x="12098" y="24925"/>
                        <a:pt x="17143" y="30062"/>
                        <a:pt x="22159" y="35229"/>
                      </a:cubicBezTo>
                      <a:cubicBezTo>
                        <a:pt x="24286" y="37448"/>
                        <a:pt x="26536" y="39880"/>
                        <a:pt x="26809" y="42919"/>
                      </a:cubicBezTo>
                      <a:cubicBezTo>
                        <a:pt x="27295" y="48573"/>
                        <a:pt x="20730" y="52859"/>
                        <a:pt x="20669" y="58573"/>
                      </a:cubicBezTo>
                      <a:cubicBezTo>
                        <a:pt x="20639" y="63528"/>
                        <a:pt x="25654" y="67114"/>
                        <a:pt x="30487" y="68391"/>
                      </a:cubicBezTo>
                      <a:cubicBezTo>
                        <a:pt x="35259" y="69698"/>
                        <a:pt x="40426" y="69667"/>
                        <a:pt x="45229" y="68239"/>
                      </a:cubicBezTo>
                      <a:cubicBezTo>
                        <a:pt x="53041" y="65959"/>
                        <a:pt x="59636" y="60306"/>
                        <a:pt x="67570" y="58452"/>
                      </a:cubicBezTo>
                      <a:cubicBezTo>
                        <a:pt x="74895" y="56689"/>
                        <a:pt x="82585" y="58421"/>
                        <a:pt x="89941" y="601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5" name="Google Shape;175;p18"/>
              <p:cNvSpPr/>
              <p:nvPr/>
            </p:nvSpPr>
            <p:spPr>
              <a:xfrm flipH="1">
                <a:off x="6563923" y="-679214"/>
                <a:ext cx="2779462" cy="1214214"/>
              </a:xfrm>
              <a:custGeom>
                <a:rect b="b" l="l" r="r" t="t"/>
                <a:pathLst>
                  <a:path extrusionOk="0" h="29076" w="66558">
                    <a:moveTo>
                      <a:pt x="1453" y="1"/>
                    </a:moveTo>
                    <a:cubicBezTo>
                      <a:pt x="1399" y="1"/>
                      <a:pt x="1350" y="35"/>
                      <a:pt x="1338" y="107"/>
                    </a:cubicBezTo>
                    <a:cubicBezTo>
                      <a:pt x="0" y="7857"/>
                      <a:pt x="486" y="15943"/>
                      <a:pt x="5198" y="22508"/>
                    </a:cubicBezTo>
                    <a:cubicBezTo>
                      <a:pt x="8514" y="27146"/>
                      <a:pt x="13382" y="29075"/>
                      <a:pt x="18598" y="29075"/>
                    </a:cubicBezTo>
                    <a:cubicBezTo>
                      <a:pt x="20458" y="29075"/>
                      <a:pt x="22362" y="28830"/>
                      <a:pt x="24256" y="28374"/>
                    </a:cubicBezTo>
                    <a:cubicBezTo>
                      <a:pt x="40548" y="24332"/>
                      <a:pt x="49667" y="7128"/>
                      <a:pt x="66384" y="4271"/>
                    </a:cubicBezTo>
                    <a:cubicBezTo>
                      <a:pt x="66557" y="4242"/>
                      <a:pt x="66512" y="3995"/>
                      <a:pt x="66325" y="3995"/>
                    </a:cubicBezTo>
                    <a:cubicBezTo>
                      <a:pt x="66315" y="3995"/>
                      <a:pt x="66304" y="3996"/>
                      <a:pt x="66293" y="3997"/>
                    </a:cubicBezTo>
                    <a:cubicBezTo>
                      <a:pt x="51825" y="6520"/>
                      <a:pt x="42828" y="19560"/>
                      <a:pt x="30183" y="25852"/>
                    </a:cubicBezTo>
                    <a:cubicBezTo>
                      <a:pt x="26547" y="27662"/>
                      <a:pt x="22440" y="28846"/>
                      <a:pt x="18457" y="28846"/>
                    </a:cubicBezTo>
                    <a:cubicBezTo>
                      <a:pt x="14216" y="28846"/>
                      <a:pt x="10114" y="27504"/>
                      <a:pt x="6870" y="24150"/>
                    </a:cubicBezTo>
                    <a:cubicBezTo>
                      <a:pt x="790" y="17858"/>
                      <a:pt x="183" y="8435"/>
                      <a:pt x="1611" y="228"/>
                    </a:cubicBezTo>
                    <a:cubicBezTo>
                      <a:pt x="1630" y="81"/>
                      <a:pt x="1536" y="1"/>
                      <a:pt x="1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8"/>
              <p:cNvSpPr/>
              <p:nvPr/>
            </p:nvSpPr>
            <p:spPr>
              <a:xfrm flipH="1">
                <a:off x="6566237" y="-847005"/>
                <a:ext cx="2779462" cy="1214214"/>
              </a:xfrm>
              <a:custGeom>
                <a:rect b="b" l="l" r="r" t="t"/>
                <a:pathLst>
                  <a:path extrusionOk="0" h="29076" w="66558">
                    <a:moveTo>
                      <a:pt x="1453" y="1"/>
                    </a:moveTo>
                    <a:cubicBezTo>
                      <a:pt x="1399" y="1"/>
                      <a:pt x="1350" y="35"/>
                      <a:pt x="1338" y="107"/>
                    </a:cubicBezTo>
                    <a:cubicBezTo>
                      <a:pt x="0" y="7857"/>
                      <a:pt x="486" y="15943"/>
                      <a:pt x="5198" y="22508"/>
                    </a:cubicBezTo>
                    <a:cubicBezTo>
                      <a:pt x="8514" y="27146"/>
                      <a:pt x="13382" y="29075"/>
                      <a:pt x="18598" y="29075"/>
                    </a:cubicBezTo>
                    <a:cubicBezTo>
                      <a:pt x="20458" y="29075"/>
                      <a:pt x="22362" y="28830"/>
                      <a:pt x="24256" y="28374"/>
                    </a:cubicBezTo>
                    <a:cubicBezTo>
                      <a:pt x="40548" y="24332"/>
                      <a:pt x="49667" y="7128"/>
                      <a:pt x="66384" y="4271"/>
                    </a:cubicBezTo>
                    <a:cubicBezTo>
                      <a:pt x="66557" y="4242"/>
                      <a:pt x="66512" y="3995"/>
                      <a:pt x="66325" y="3995"/>
                    </a:cubicBezTo>
                    <a:cubicBezTo>
                      <a:pt x="66315" y="3995"/>
                      <a:pt x="66304" y="3996"/>
                      <a:pt x="66293" y="3997"/>
                    </a:cubicBezTo>
                    <a:cubicBezTo>
                      <a:pt x="51825" y="6520"/>
                      <a:pt x="42828" y="19560"/>
                      <a:pt x="30183" y="25852"/>
                    </a:cubicBezTo>
                    <a:cubicBezTo>
                      <a:pt x="26547" y="27662"/>
                      <a:pt x="22440" y="28846"/>
                      <a:pt x="18457" y="28846"/>
                    </a:cubicBezTo>
                    <a:cubicBezTo>
                      <a:pt x="14216" y="28846"/>
                      <a:pt x="10114" y="27504"/>
                      <a:pt x="6870" y="24150"/>
                    </a:cubicBezTo>
                    <a:cubicBezTo>
                      <a:pt x="790" y="17858"/>
                      <a:pt x="183" y="8435"/>
                      <a:pt x="1611" y="228"/>
                    </a:cubicBezTo>
                    <a:cubicBezTo>
                      <a:pt x="1630" y="81"/>
                      <a:pt x="1536" y="1"/>
                      <a:pt x="1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7" name="Google Shape;177;p18"/>
          <p:cNvGrpSpPr/>
          <p:nvPr/>
        </p:nvGrpSpPr>
        <p:grpSpPr>
          <a:xfrm>
            <a:off x="7334191" y="0"/>
            <a:ext cx="1173392" cy="4864991"/>
            <a:chOff x="7334191" y="0"/>
            <a:chExt cx="1173392" cy="4864991"/>
          </a:xfrm>
        </p:grpSpPr>
        <p:sp>
          <p:nvSpPr>
            <p:cNvPr id="178" name="Google Shape;178;p18"/>
            <p:cNvSpPr/>
            <p:nvPr/>
          </p:nvSpPr>
          <p:spPr>
            <a:xfrm rot="-5836887">
              <a:off x="7993285" y="4345582"/>
              <a:ext cx="449992" cy="525812"/>
            </a:xfrm>
            <a:custGeom>
              <a:rect b="b" l="l" r="r" t="t"/>
              <a:pathLst>
                <a:path extrusionOk="0" h="16020" w="13710">
                  <a:moveTo>
                    <a:pt x="1" y="16019"/>
                  </a:moveTo>
                  <a:cubicBezTo>
                    <a:pt x="1" y="16019"/>
                    <a:pt x="517" y="943"/>
                    <a:pt x="11247" y="31"/>
                  </a:cubicBezTo>
                  <a:cubicBezTo>
                    <a:pt x="11247" y="1"/>
                    <a:pt x="13709" y="10426"/>
                    <a:pt x="1" y="16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7334191" y="0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5108316" y="76300"/>
            <a:ext cx="3819428" cy="1977540"/>
            <a:chOff x="5108316" y="76300"/>
            <a:chExt cx="3819428" cy="1977540"/>
          </a:xfrm>
        </p:grpSpPr>
        <p:sp>
          <p:nvSpPr>
            <p:cNvPr id="182" name="Google Shape;182;p19"/>
            <p:cNvSpPr/>
            <p:nvPr/>
          </p:nvSpPr>
          <p:spPr>
            <a:xfrm>
              <a:off x="8617441" y="1676709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108316" y="76300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9"/>
          <p:cNvSpPr/>
          <p:nvPr/>
        </p:nvSpPr>
        <p:spPr>
          <a:xfrm>
            <a:off x="-3" y="4674449"/>
            <a:ext cx="3304878" cy="469060"/>
          </a:xfrm>
          <a:custGeom>
            <a:rect b="b" l="l" r="r" t="t"/>
            <a:pathLst>
              <a:path extrusionOk="0" h="3825" w="26950">
                <a:moveTo>
                  <a:pt x="7181" y="0"/>
                </a:moveTo>
                <a:cubicBezTo>
                  <a:pt x="2039" y="0"/>
                  <a:pt x="0" y="3824"/>
                  <a:pt x="0" y="3824"/>
                </a:cubicBezTo>
                <a:lnTo>
                  <a:pt x="26949" y="3824"/>
                </a:lnTo>
                <a:cubicBezTo>
                  <a:pt x="25556" y="2076"/>
                  <a:pt x="24208" y="1682"/>
                  <a:pt x="22589" y="1682"/>
                </a:cubicBezTo>
                <a:cubicBezTo>
                  <a:pt x="21265" y="1682"/>
                  <a:pt x="19759" y="1945"/>
                  <a:pt x="17898" y="1945"/>
                </a:cubicBezTo>
                <a:cubicBezTo>
                  <a:pt x="16162" y="1945"/>
                  <a:pt x="14117" y="1716"/>
                  <a:pt x="11622" y="832"/>
                </a:cubicBezTo>
                <a:cubicBezTo>
                  <a:pt x="9938" y="238"/>
                  <a:pt x="8463" y="0"/>
                  <a:pt x="71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903450" y="1306475"/>
            <a:ext cx="3431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903450" y="1832375"/>
            <a:ext cx="3431400" cy="85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3" type="subTitle"/>
          </p:nvPr>
        </p:nvSpPr>
        <p:spPr>
          <a:xfrm>
            <a:off x="4821450" y="1832375"/>
            <a:ext cx="3431400" cy="85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4" type="subTitle"/>
          </p:nvPr>
        </p:nvSpPr>
        <p:spPr>
          <a:xfrm>
            <a:off x="903450" y="3580700"/>
            <a:ext cx="3431400" cy="85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5" type="subTitle"/>
          </p:nvPr>
        </p:nvSpPr>
        <p:spPr>
          <a:xfrm>
            <a:off x="4821450" y="3580700"/>
            <a:ext cx="3431400" cy="85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6" type="subTitle"/>
          </p:nvPr>
        </p:nvSpPr>
        <p:spPr>
          <a:xfrm>
            <a:off x="903450" y="3054800"/>
            <a:ext cx="3431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idx="7" type="subTitle"/>
          </p:nvPr>
        </p:nvSpPr>
        <p:spPr>
          <a:xfrm>
            <a:off x="4821450" y="1306475"/>
            <a:ext cx="3431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3" name="Google Shape;193;p19"/>
          <p:cNvSpPr txBox="1"/>
          <p:nvPr>
            <p:ph idx="8" type="subTitle"/>
          </p:nvPr>
        </p:nvSpPr>
        <p:spPr>
          <a:xfrm>
            <a:off x="4821450" y="3054800"/>
            <a:ext cx="3431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-2959810" y="-1255282"/>
            <a:ext cx="13513513" cy="8034086"/>
            <a:chOff x="-2959810" y="-1255282"/>
            <a:chExt cx="13513513" cy="8034086"/>
          </a:xfrm>
        </p:grpSpPr>
        <p:sp>
          <p:nvSpPr>
            <p:cNvPr id="196" name="Google Shape;196;p20"/>
            <p:cNvSpPr/>
            <p:nvPr/>
          </p:nvSpPr>
          <p:spPr>
            <a:xfrm rot="10800000">
              <a:off x="6430242" y="-64713"/>
              <a:ext cx="4123462" cy="1307039"/>
            </a:xfrm>
            <a:custGeom>
              <a:rect b="b" l="l" r="r" t="t"/>
              <a:pathLst>
                <a:path extrusionOk="0" h="54234" w="171098">
                  <a:moveTo>
                    <a:pt x="64219" y="1"/>
                  </a:moveTo>
                  <a:cubicBezTo>
                    <a:pt x="51195" y="1"/>
                    <a:pt x="38117" y="4100"/>
                    <a:pt x="26141" y="9674"/>
                  </a:cubicBezTo>
                  <a:cubicBezTo>
                    <a:pt x="21598" y="11608"/>
                    <a:pt x="16212" y="12676"/>
                    <a:pt x="10759" y="12676"/>
                  </a:cubicBezTo>
                  <a:cubicBezTo>
                    <a:pt x="7126" y="12676"/>
                    <a:pt x="3464" y="12202"/>
                    <a:pt x="0" y="11194"/>
                  </a:cubicBezTo>
                  <a:lnTo>
                    <a:pt x="0" y="33382"/>
                  </a:lnTo>
                  <a:cubicBezTo>
                    <a:pt x="1802" y="34005"/>
                    <a:pt x="3700" y="34318"/>
                    <a:pt x="5624" y="34318"/>
                  </a:cubicBezTo>
                  <a:cubicBezTo>
                    <a:pt x="7271" y="34318"/>
                    <a:pt x="8938" y="34088"/>
                    <a:pt x="10578" y="33626"/>
                  </a:cubicBezTo>
                  <a:cubicBezTo>
                    <a:pt x="20641" y="30620"/>
                    <a:pt x="31297" y="22557"/>
                    <a:pt x="41562" y="22557"/>
                  </a:cubicBezTo>
                  <a:cubicBezTo>
                    <a:pt x="45622" y="22557"/>
                    <a:pt x="49620" y="23818"/>
                    <a:pt x="53497" y="27151"/>
                  </a:cubicBezTo>
                  <a:cubicBezTo>
                    <a:pt x="61096" y="33626"/>
                    <a:pt x="59576" y="43869"/>
                    <a:pt x="65655" y="51863"/>
                  </a:cubicBezTo>
                  <a:cubicBezTo>
                    <a:pt x="66293" y="52714"/>
                    <a:pt x="66992" y="53535"/>
                    <a:pt x="67722" y="54234"/>
                  </a:cubicBezTo>
                  <a:lnTo>
                    <a:pt x="171098" y="54234"/>
                  </a:lnTo>
                  <a:cubicBezTo>
                    <a:pt x="167268" y="49127"/>
                    <a:pt x="163104" y="44598"/>
                    <a:pt x="156842" y="42744"/>
                  </a:cubicBezTo>
                  <a:cubicBezTo>
                    <a:pt x="154802" y="42231"/>
                    <a:pt x="152790" y="42012"/>
                    <a:pt x="150798" y="42012"/>
                  </a:cubicBezTo>
                  <a:cubicBezTo>
                    <a:pt x="142401" y="42012"/>
                    <a:pt x="134361" y="45902"/>
                    <a:pt x="126082" y="48063"/>
                  </a:cubicBezTo>
                  <a:cubicBezTo>
                    <a:pt x="124128" y="48552"/>
                    <a:pt x="122190" y="48796"/>
                    <a:pt x="120311" y="48796"/>
                  </a:cubicBezTo>
                  <a:cubicBezTo>
                    <a:pt x="113422" y="48796"/>
                    <a:pt x="107317" y="45512"/>
                    <a:pt x="104045" y="38945"/>
                  </a:cubicBezTo>
                  <a:cubicBezTo>
                    <a:pt x="100245" y="30951"/>
                    <a:pt x="97571" y="22592"/>
                    <a:pt x="93771" y="14628"/>
                  </a:cubicBezTo>
                  <a:cubicBezTo>
                    <a:pt x="90731" y="8914"/>
                    <a:pt x="86172" y="4355"/>
                    <a:pt x="80853" y="2470"/>
                  </a:cubicBezTo>
                  <a:cubicBezTo>
                    <a:pt x="75379" y="755"/>
                    <a:pt x="69804" y="1"/>
                    <a:pt x="64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10800000">
              <a:off x="7082617" y="-1057846"/>
              <a:ext cx="2875659" cy="2095296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 rot="-2210320">
              <a:off x="7968904" y="-928079"/>
              <a:ext cx="1650738" cy="1679337"/>
            </a:xfrm>
            <a:custGeom>
              <a:rect b="b" l="l" r="r" t="t"/>
              <a:pathLst>
                <a:path extrusionOk="0" fill="none" h="101704" w="99972">
                  <a:moveTo>
                    <a:pt x="8694" y="0"/>
                  </a:moveTo>
                  <a:cubicBezTo>
                    <a:pt x="7539" y="183"/>
                    <a:pt x="6566" y="973"/>
                    <a:pt x="5715" y="1793"/>
                  </a:cubicBezTo>
                  <a:cubicBezTo>
                    <a:pt x="3344" y="3952"/>
                    <a:pt x="1064" y="6505"/>
                    <a:pt x="456" y="9696"/>
                  </a:cubicBezTo>
                  <a:cubicBezTo>
                    <a:pt x="0" y="12128"/>
                    <a:pt x="669" y="14712"/>
                    <a:pt x="2158" y="16687"/>
                  </a:cubicBezTo>
                  <a:cubicBezTo>
                    <a:pt x="5776" y="21459"/>
                    <a:pt x="12189" y="22037"/>
                    <a:pt x="17691" y="22219"/>
                  </a:cubicBezTo>
                  <a:cubicBezTo>
                    <a:pt x="21733" y="22371"/>
                    <a:pt x="26171" y="22949"/>
                    <a:pt x="28816" y="25928"/>
                  </a:cubicBezTo>
                  <a:cubicBezTo>
                    <a:pt x="32402" y="29940"/>
                    <a:pt x="31217" y="35958"/>
                    <a:pt x="29971" y="40639"/>
                  </a:cubicBezTo>
                  <a:cubicBezTo>
                    <a:pt x="28329" y="46870"/>
                    <a:pt x="25290" y="52615"/>
                    <a:pt x="23283" y="58694"/>
                  </a:cubicBezTo>
                  <a:cubicBezTo>
                    <a:pt x="21186" y="65016"/>
                    <a:pt x="20244" y="71794"/>
                    <a:pt x="21338" y="78330"/>
                  </a:cubicBezTo>
                  <a:cubicBezTo>
                    <a:pt x="22432" y="84925"/>
                    <a:pt x="25715" y="91187"/>
                    <a:pt x="30943" y="95321"/>
                  </a:cubicBezTo>
                  <a:cubicBezTo>
                    <a:pt x="37357" y="100366"/>
                    <a:pt x="46111" y="101704"/>
                    <a:pt x="54226" y="100974"/>
                  </a:cubicBezTo>
                  <a:cubicBezTo>
                    <a:pt x="62403" y="100306"/>
                    <a:pt x="70275" y="97783"/>
                    <a:pt x="78239" y="95989"/>
                  </a:cubicBezTo>
                  <a:cubicBezTo>
                    <a:pt x="82190" y="95077"/>
                    <a:pt x="86355" y="94378"/>
                    <a:pt x="90336" y="95047"/>
                  </a:cubicBezTo>
                  <a:cubicBezTo>
                    <a:pt x="94318" y="95746"/>
                    <a:pt x="98300" y="98026"/>
                    <a:pt x="99972" y="101704"/>
                  </a:cubicBezTo>
                </a:path>
              </a:pathLst>
            </a:custGeom>
            <a:noFill/>
            <a:ln cap="flat" cmpd="sng" w="1900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 flipH="1" rot="10800000">
              <a:off x="-2959810" y="3926851"/>
              <a:ext cx="4600433" cy="2851953"/>
            </a:xfrm>
            <a:custGeom>
              <a:rect b="b" l="l" r="r" t="t"/>
              <a:pathLst>
                <a:path extrusionOk="0" h="79425" w="128119">
                  <a:moveTo>
                    <a:pt x="12585" y="23041"/>
                  </a:moveTo>
                  <a:cubicBezTo>
                    <a:pt x="12159" y="26232"/>
                    <a:pt x="11430" y="29637"/>
                    <a:pt x="10396" y="30640"/>
                  </a:cubicBezTo>
                  <a:cubicBezTo>
                    <a:pt x="7782" y="33132"/>
                    <a:pt x="4408" y="35077"/>
                    <a:pt x="2858" y="38360"/>
                  </a:cubicBezTo>
                  <a:cubicBezTo>
                    <a:pt x="1" y="44287"/>
                    <a:pt x="4986" y="51461"/>
                    <a:pt x="11156" y="53740"/>
                  </a:cubicBezTo>
                  <a:cubicBezTo>
                    <a:pt x="17326" y="56020"/>
                    <a:pt x="24135" y="54926"/>
                    <a:pt x="30701" y="54500"/>
                  </a:cubicBezTo>
                  <a:cubicBezTo>
                    <a:pt x="37236" y="54075"/>
                    <a:pt x="44500" y="54561"/>
                    <a:pt x="49242" y="59090"/>
                  </a:cubicBezTo>
                  <a:cubicBezTo>
                    <a:pt x="53315" y="63011"/>
                    <a:pt x="54652" y="69120"/>
                    <a:pt x="58817" y="72950"/>
                  </a:cubicBezTo>
                  <a:cubicBezTo>
                    <a:pt x="65716" y="79425"/>
                    <a:pt x="75747" y="75473"/>
                    <a:pt x="82221" y="70427"/>
                  </a:cubicBezTo>
                  <a:cubicBezTo>
                    <a:pt x="88908" y="65139"/>
                    <a:pt x="94653" y="58026"/>
                    <a:pt x="102769" y="55564"/>
                  </a:cubicBezTo>
                  <a:cubicBezTo>
                    <a:pt x="107419" y="54166"/>
                    <a:pt x="112343" y="54409"/>
                    <a:pt x="117055" y="53345"/>
                  </a:cubicBezTo>
                  <a:cubicBezTo>
                    <a:pt x="121766" y="52281"/>
                    <a:pt x="126629" y="49181"/>
                    <a:pt x="127268" y="44439"/>
                  </a:cubicBezTo>
                  <a:cubicBezTo>
                    <a:pt x="128119" y="38664"/>
                    <a:pt x="122556" y="34014"/>
                    <a:pt x="117237" y="31612"/>
                  </a:cubicBezTo>
                  <a:cubicBezTo>
                    <a:pt x="103802" y="25594"/>
                    <a:pt x="87267" y="25229"/>
                    <a:pt x="76811" y="14804"/>
                  </a:cubicBezTo>
                  <a:cubicBezTo>
                    <a:pt x="74166" y="12129"/>
                    <a:pt x="72069" y="8968"/>
                    <a:pt x="69212" y="6536"/>
                  </a:cubicBezTo>
                  <a:cubicBezTo>
                    <a:pt x="61522" y="1"/>
                    <a:pt x="49911" y="457"/>
                    <a:pt x="40397" y="3892"/>
                  </a:cubicBezTo>
                  <a:cubicBezTo>
                    <a:pt x="30853" y="7296"/>
                    <a:pt x="22403" y="13223"/>
                    <a:pt x="12980" y="16901"/>
                  </a:cubicBezTo>
                  <a:cubicBezTo>
                    <a:pt x="13101" y="16870"/>
                    <a:pt x="12980" y="19849"/>
                    <a:pt x="12585" y="230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 flipH="1" rot="2502769">
              <a:off x="-1009362" y="4161664"/>
              <a:ext cx="2267778" cy="1652375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20"/>
          <p:cNvSpPr txBox="1"/>
          <p:nvPr>
            <p:ph idx="1" type="subTitle"/>
          </p:nvPr>
        </p:nvSpPr>
        <p:spPr>
          <a:xfrm>
            <a:off x="720000" y="1718613"/>
            <a:ext cx="23703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20"/>
          <p:cNvSpPr txBox="1"/>
          <p:nvPr>
            <p:ph idx="2" type="subTitle"/>
          </p:nvPr>
        </p:nvSpPr>
        <p:spPr>
          <a:xfrm>
            <a:off x="3342150" y="1718625"/>
            <a:ext cx="23700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20"/>
          <p:cNvSpPr txBox="1"/>
          <p:nvPr>
            <p:ph idx="3" type="subTitle"/>
          </p:nvPr>
        </p:nvSpPr>
        <p:spPr>
          <a:xfrm>
            <a:off x="5959750" y="1718625"/>
            <a:ext cx="23700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" name="Google Shape;205;p20"/>
          <p:cNvSpPr txBox="1"/>
          <p:nvPr>
            <p:ph idx="4" type="subTitle"/>
          </p:nvPr>
        </p:nvSpPr>
        <p:spPr>
          <a:xfrm>
            <a:off x="720000" y="3377500"/>
            <a:ext cx="23703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5" type="subTitle"/>
          </p:nvPr>
        </p:nvSpPr>
        <p:spPr>
          <a:xfrm>
            <a:off x="3342150" y="3377500"/>
            <a:ext cx="23700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6" type="subTitle"/>
          </p:nvPr>
        </p:nvSpPr>
        <p:spPr>
          <a:xfrm>
            <a:off x="5959750" y="3377500"/>
            <a:ext cx="23700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7" type="subTitle"/>
          </p:nvPr>
        </p:nvSpPr>
        <p:spPr>
          <a:xfrm>
            <a:off x="720000" y="1183775"/>
            <a:ext cx="23703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9" name="Google Shape;209;p20"/>
          <p:cNvSpPr txBox="1"/>
          <p:nvPr>
            <p:ph idx="8" type="subTitle"/>
          </p:nvPr>
        </p:nvSpPr>
        <p:spPr>
          <a:xfrm>
            <a:off x="3342150" y="1183775"/>
            <a:ext cx="23748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9" type="subTitle"/>
          </p:nvPr>
        </p:nvSpPr>
        <p:spPr>
          <a:xfrm>
            <a:off x="5959750" y="1183775"/>
            <a:ext cx="23748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13" type="subTitle"/>
          </p:nvPr>
        </p:nvSpPr>
        <p:spPr>
          <a:xfrm>
            <a:off x="720000" y="2838150"/>
            <a:ext cx="23703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14" type="subTitle"/>
          </p:nvPr>
        </p:nvSpPr>
        <p:spPr>
          <a:xfrm>
            <a:off x="3342150" y="2838150"/>
            <a:ext cx="23700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idx="15" type="subTitle"/>
          </p:nvPr>
        </p:nvSpPr>
        <p:spPr>
          <a:xfrm>
            <a:off x="5959750" y="2838150"/>
            <a:ext cx="23700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14" name="Google Shape;214;p20"/>
          <p:cNvGrpSpPr/>
          <p:nvPr/>
        </p:nvGrpSpPr>
        <p:grpSpPr>
          <a:xfrm>
            <a:off x="8369016" y="3926841"/>
            <a:ext cx="473924" cy="1132353"/>
            <a:chOff x="8369016" y="3926841"/>
            <a:chExt cx="473924" cy="1132353"/>
          </a:xfrm>
        </p:grpSpPr>
        <p:sp>
          <p:nvSpPr>
            <p:cNvPr id="215" name="Google Shape;215;p20"/>
            <p:cNvSpPr/>
            <p:nvPr/>
          </p:nvSpPr>
          <p:spPr>
            <a:xfrm flipH="1" rot="10800000">
              <a:off x="8428894" y="3926841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 flipH="1" rot="10800000">
              <a:off x="8369016" y="4568334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15100" y="2076152"/>
            <a:ext cx="4360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5100" y="1019320"/>
            <a:ext cx="1089900" cy="102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7" name="Google Shape;17;p3"/>
          <p:cNvGrpSpPr/>
          <p:nvPr/>
        </p:nvGrpSpPr>
        <p:grpSpPr>
          <a:xfrm>
            <a:off x="3267016" y="136988"/>
            <a:ext cx="5161878" cy="690428"/>
            <a:chOff x="3267016" y="136988"/>
            <a:chExt cx="5161878" cy="690428"/>
          </a:xfrm>
        </p:grpSpPr>
        <p:sp>
          <p:nvSpPr>
            <p:cNvPr id="18" name="Google Shape;18;p3"/>
            <p:cNvSpPr/>
            <p:nvPr/>
          </p:nvSpPr>
          <p:spPr>
            <a:xfrm flipH="1" rot="10800000">
              <a:off x="7328441" y="336556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flipH="1" rot="10800000">
              <a:off x="8074706" y="136988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267016" y="319425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1"/>
          <p:cNvGrpSpPr/>
          <p:nvPr/>
        </p:nvGrpSpPr>
        <p:grpSpPr>
          <a:xfrm>
            <a:off x="6121084" y="-847005"/>
            <a:ext cx="5155248" cy="7442333"/>
            <a:chOff x="6121084" y="-847005"/>
            <a:chExt cx="5155248" cy="7442333"/>
          </a:xfrm>
        </p:grpSpPr>
        <p:sp>
          <p:nvSpPr>
            <p:cNvPr id="219" name="Google Shape;219;p21"/>
            <p:cNvSpPr/>
            <p:nvPr/>
          </p:nvSpPr>
          <p:spPr>
            <a:xfrm rot="10800000">
              <a:off x="7328536" y="3640361"/>
              <a:ext cx="1816339" cy="1508714"/>
            </a:xfrm>
            <a:custGeom>
              <a:rect b="b" l="l" r="r" t="t"/>
              <a:pathLst>
                <a:path extrusionOk="0" h="11908" w="15930">
                  <a:moveTo>
                    <a:pt x="1" y="1"/>
                  </a:moveTo>
                  <a:lnTo>
                    <a:pt x="1" y="11907"/>
                  </a:lnTo>
                  <a:cubicBezTo>
                    <a:pt x="1" y="11907"/>
                    <a:pt x="96" y="6508"/>
                    <a:pt x="4054" y="5447"/>
                  </a:cubicBezTo>
                  <a:cubicBezTo>
                    <a:pt x="8012" y="4386"/>
                    <a:pt x="14203" y="4323"/>
                    <a:pt x="15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 rot="-2946542">
              <a:off x="7997563" y="3727613"/>
              <a:ext cx="2801199" cy="2041042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" name="Google Shape;221;p21"/>
            <p:cNvGrpSpPr/>
            <p:nvPr/>
          </p:nvGrpSpPr>
          <p:grpSpPr>
            <a:xfrm flipH="1">
              <a:off x="6121084" y="4402354"/>
              <a:ext cx="5155248" cy="2192974"/>
              <a:chOff x="606600" y="3360875"/>
              <a:chExt cx="4375900" cy="1861450"/>
            </a:xfrm>
          </p:grpSpPr>
          <p:sp>
            <p:nvSpPr>
              <p:cNvPr id="222" name="Google Shape;222;p21"/>
              <p:cNvSpPr/>
              <p:nvPr/>
            </p:nvSpPr>
            <p:spPr>
              <a:xfrm>
                <a:off x="606600" y="3360875"/>
                <a:ext cx="4375900" cy="1827025"/>
              </a:xfrm>
              <a:custGeom>
                <a:rect b="b" l="l" r="r" t="t"/>
                <a:pathLst>
                  <a:path extrusionOk="0" h="73081" w="175036">
                    <a:moveTo>
                      <a:pt x="68547" y="0"/>
                    </a:moveTo>
                    <a:cubicBezTo>
                      <a:pt x="61862" y="0"/>
                      <a:pt x="54978" y="3106"/>
                      <a:pt x="49092" y="5701"/>
                    </a:cubicBezTo>
                    <a:cubicBezTo>
                      <a:pt x="41736" y="8983"/>
                      <a:pt x="34593" y="12601"/>
                      <a:pt x="26721" y="14485"/>
                    </a:cubicBezTo>
                    <a:cubicBezTo>
                      <a:pt x="21941" y="15642"/>
                      <a:pt x="17010" y="16199"/>
                      <a:pt x="12075" y="16199"/>
                    </a:cubicBezTo>
                    <a:cubicBezTo>
                      <a:pt x="8191" y="16199"/>
                      <a:pt x="4305" y="15854"/>
                      <a:pt x="489" y="15184"/>
                    </a:cubicBezTo>
                    <a:cubicBezTo>
                      <a:pt x="461" y="15177"/>
                      <a:pt x="435" y="15174"/>
                      <a:pt x="409" y="15174"/>
                    </a:cubicBezTo>
                    <a:cubicBezTo>
                      <a:pt x="104" y="15174"/>
                      <a:pt x="0" y="15645"/>
                      <a:pt x="337" y="15701"/>
                    </a:cubicBezTo>
                    <a:cubicBezTo>
                      <a:pt x="4181" y="16382"/>
                      <a:pt x="8054" y="16720"/>
                      <a:pt x="11915" y="16720"/>
                    </a:cubicBezTo>
                    <a:cubicBezTo>
                      <a:pt x="19258" y="16720"/>
                      <a:pt x="26557" y="15497"/>
                      <a:pt x="33529" y="13087"/>
                    </a:cubicBezTo>
                    <a:cubicBezTo>
                      <a:pt x="43925" y="9470"/>
                      <a:pt x="53317" y="3330"/>
                      <a:pt x="64229" y="1141"/>
                    </a:cubicBezTo>
                    <a:cubicBezTo>
                      <a:pt x="65725" y="839"/>
                      <a:pt x="67194" y="678"/>
                      <a:pt x="68623" y="678"/>
                    </a:cubicBezTo>
                    <a:cubicBezTo>
                      <a:pt x="72943" y="678"/>
                      <a:pt x="76890" y="2153"/>
                      <a:pt x="80065" y="5670"/>
                    </a:cubicBezTo>
                    <a:cubicBezTo>
                      <a:pt x="83561" y="9561"/>
                      <a:pt x="85141" y="14667"/>
                      <a:pt x="86448" y="19622"/>
                    </a:cubicBezTo>
                    <a:cubicBezTo>
                      <a:pt x="87786" y="24759"/>
                      <a:pt x="88880" y="29926"/>
                      <a:pt x="91494" y="34577"/>
                    </a:cubicBezTo>
                    <a:cubicBezTo>
                      <a:pt x="93561" y="38224"/>
                      <a:pt x="96600" y="41172"/>
                      <a:pt x="100005" y="43543"/>
                    </a:cubicBezTo>
                    <a:cubicBezTo>
                      <a:pt x="110734" y="50990"/>
                      <a:pt x="125051" y="52571"/>
                      <a:pt x="137635" y="53999"/>
                    </a:cubicBezTo>
                    <a:cubicBezTo>
                      <a:pt x="145234" y="54881"/>
                      <a:pt x="153440" y="54455"/>
                      <a:pt x="160766" y="56856"/>
                    </a:cubicBezTo>
                    <a:cubicBezTo>
                      <a:pt x="168213" y="59288"/>
                      <a:pt x="171587" y="66188"/>
                      <a:pt x="174444" y="72936"/>
                    </a:cubicBezTo>
                    <a:cubicBezTo>
                      <a:pt x="174490" y="73038"/>
                      <a:pt x="174569" y="73081"/>
                      <a:pt x="174650" y="73081"/>
                    </a:cubicBezTo>
                    <a:cubicBezTo>
                      <a:pt x="174834" y="73081"/>
                      <a:pt x="175036" y="72864"/>
                      <a:pt x="174930" y="72632"/>
                    </a:cubicBezTo>
                    <a:cubicBezTo>
                      <a:pt x="173076" y="68255"/>
                      <a:pt x="171100" y="63847"/>
                      <a:pt x="167726" y="60382"/>
                    </a:cubicBezTo>
                    <a:cubicBezTo>
                      <a:pt x="164292" y="56917"/>
                      <a:pt x="159520" y="55610"/>
                      <a:pt x="154839" y="54942"/>
                    </a:cubicBezTo>
                    <a:cubicBezTo>
                      <a:pt x="149367" y="54182"/>
                      <a:pt x="143805" y="54091"/>
                      <a:pt x="138334" y="53483"/>
                    </a:cubicBezTo>
                    <a:cubicBezTo>
                      <a:pt x="132467" y="52814"/>
                      <a:pt x="126601" y="51993"/>
                      <a:pt x="120795" y="50808"/>
                    </a:cubicBezTo>
                    <a:cubicBezTo>
                      <a:pt x="111646" y="48954"/>
                      <a:pt x="102102" y="45823"/>
                      <a:pt x="95476" y="38954"/>
                    </a:cubicBezTo>
                    <a:cubicBezTo>
                      <a:pt x="87938" y="31142"/>
                      <a:pt x="88424" y="19744"/>
                      <a:pt x="83865" y="10382"/>
                    </a:cubicBezTo>
                    <a:cubicBezTo>
                      <a:pt x="81159" y="4880"/>
                      <a:pt x="76630" y="655"/>
                      <a:pt x="70339" y="78"/>
                    </a:cubicBezTo>
                    <a:cubicBezTo>
                      <a:pt x="69744" y="25"/>
                      <a:pt x="69146" y="0"/>
                      <a:pt x="68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2129125" y="3363300"/>
                <a:ext cx="2707650" cy="1859025"/>
              </a:xfrm>
              <a:custGeom>
                <a:rect b="b" l="l" r="r" t="t"/>
                <a:pathLst>
                  <a:path extrusionOk="0" h="74361" w="108306">
                    <a:moveTo>
                      <a:pt x="7949" y="0"/>
                    </a:moveTo>
                    <a:cubicBezTo>
                      <a:pt x="5266" y="0"/>
                      <a:pt x="2599" y="444"/>
                      <a:pt x="106" y="1409"/>
                    </a:cubicBezTo>
                    <a:cubicBezTo>
                      <a:pt x="0" y="1409"/>
                      <a:pt x="33" y="1639"/>
                      <a:pt x="143" y="1639"/>
                    </a:cubicBezTo>
                    <a:cubicBezTo>
                      <a:pt x="159" y="1639"/>
                      <a:pt x="177" y="1634"/>
                      <a:pt x="197" y="1622"/>
                    </a:cubicBezTo>
                    <a:cubicBezTo>
                      <a:pt x="2653" y="679"/>
                      <a:pt x="5272" y="244"/>
                      <a:pt x="7912" y="244"/>
                    </a:cubicBezTo>
                    <a:cubicBezTo>
                      <a:pt x="13868" y="244"/>
                      <a:pt x="19935" y="2459"/>
                      <a:pt x="24483" y="6060"/>
                    </a:cubicBezTo>
                    <a:cubicBezTo>
                      <a:pt x="28222" y="9069"/>
                      <a:pt x="30107" y="13020"/>
                      <a:pt x="31201" y="17610"/>
                    </a:cubicBezTo>
                    <a:cubicBezTo>
                      <a:pt x="32386" y="22504"/>
                      <a:pt x="32873" y="27580"/>
                      <a:pt x="35578" y="31987"/>
                    </a:cubicBezTo>
                    <a:cubicBezTo>
                      <a:pt x="37797" y="35635"/>
                      <a:pt x="41414" y="38218"/>
                      <a:pt x="45396" y="39586"/>
                    </a:cubicBezTo>
                    <a:cubicBezTo>
                      <a:pt x="50654" y="41379"/>
                      <a:pt x="56429" y="40680"/>
                      <a:pt x="61870" y="41227"/>
                    </a:cubicBezTo>
                    <a:cubicBezTo>
                      <a:pt x="67372" y="41774"/>
                      <a:pt x="72721" y="43811"/>
                      <a:pt x="77402" y="46759"/>
                    </a:cubicBezTo>
                    <a:cubicBezTo>
                      <a:pt x="82387" y="49920"/>
                      <a:pt x="86035" y="54358"/>
                      <a:pt x="89500" y="59009"/>
                    </a:cubicBezTo>
                    <a:cubicBezTo>
                      <a:pt x="94363" y="65483"/>
                      <a:pt x="99682" y="72596"/>
                      <a:pt x="108072" y="74359"/>
                    </a:cubicBezTo>
                    <a:cubicBezTo>
                      <a:pt x="108081" y="74360"/>
                      <a:pt x="108090" y="74361"/>
                      <a:pt x="108099" y="74361"/>
                    </a:cubicBezTo>
                    <a:cubicBezTo>
                      <a:pt x="108260" y="74361"/>
                      <a:pt x="108305" y="74114"/>
                      <a:pt x="108132" y="74085"/>
                    </a:cubicBezTo>
                    <a:cubicBezTo>
                      <a:pt x="96916" y="71775"/>
                      <a:pt x="91688" y="60407"/>
                      <a:pt x="84697" y="52626"/>
                    </a:cubicBezTo>
                    <a:cubicBezTo>
                      <a:pt x="77919" y="45057"/>
                      <a:pt x="68405" y="41136"/>
                      <a:pt x="58405" y="40680"/>
                    </a:cubicBezTo>
                    <a:cubicBezTo>
                      <a:pt x="52478" y="40407"/>
                      <a:pt x="46551" y="40559"/>
                      <a:pt x="41353" y="37337"/>
                    </a:cubicBezTo>
                    <a:cubicBezTo>
                      <a:pt x="36459" y="34297"/>
                      <a:pt x="34058" y="29252"/>
                      <a:pt x="32781" y="23811"/>
                    </a:cubicBezTo>
                    <a:cubicBezTo>
                      <a:pt x="31718" y="19221"/>
                      <a:pt x="31262" y="14388"/>
                      <a:pt x="28739" y="10315"/>
                    </a:cubicBezTo>
                    <a:cubicBezTo>
                      <a:pt x="26794" y="7245"/>
                      <a:pt x="23784" y="4935"/>
                      <a:pt x="20623" y="3263"/>
                    </a:cubicBezTo>
                    <a:cubicBezTo>
                      <a:pt x="16823" y="1202"/>
                      <a:pt x="12364" y="0"/>
                      <a:pt x="79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21"/>
            <p:cNvGrpSpPr/>
            <p:nvPr/>
          </p:nvGrpSpPr>
          <p:grpSpPr>
            <a:xfrm>
              <a:off x="6563923" y="-847005"/>
              <a:ext cx="3390520" cy="1864732"/>
              <a:chOff x="6563923" y="-847005"/>
              <a:chExt cx="3390520" cy="1864732"/>
            </a:xfrm>
          </p:grpSpPr>
          <p:grpSp>
            <p:nvGrpSpPr>
              <p:cNvPr id="225" name="Google Shape;225;p21"/>
              <p:cNvGrpSpPr/>
              <p:nvPr/>
            </p:nvGrpSpPr>
            <p:grpSpPr>
              <a:xfrm rot="10800000">
                <a:off x="7115456" y="-814125"/>
                <a:ext cx="2838987" cy="1831852"/>
                <a:chOff x="542658" y="3725281"/>
                <a:chExt cx="2124672" cy="1370942"/>
              </a:xfrm>
            </p:grpSpPr>
            <p:sp>
              <p:nvSpPr>
                <p:cNvPr id="226" name="Google Shape;226;p21"/>
                <p:cNvSpPr/>
                <p:nvPr/>
              </p:nvSpPr>
              <p:spPr>
                <a:xfrm>
                  <a:off x="713043" y="3725281"/>
                  <a:ext cx="1954288" cy="971150"/>
                </a:xfrm>
                <a:custGeom>
                  <a:rect b="b" l="l" r="r" t="t"/>
                  <a:pathLst>
                    <a:path extrusionOk="0" h="38846" w="67722">
                      <a:moveTo>
                        <a:pt x="53497" y="11763"/>
                      </a:moveTo>
                      <a:cubicBezTo>
                        <a:pt x="39819" y="0"/>
                        <a:pt x="24621" y="14043"/>
                        <a:pt x="10578" y="18238"/>
                      </a:cubicBezTo>
                      <a:cubicBezTo>
                        <a:pt x="7022" y="19241"/>
                        <a:pt x="3344" y="19149"/>
                        <a:pt x="0" y="17994"/>
                      </a:cubicBezTo>
                      <a:lnTo>
                        <a:pt x="0" y="37934"/>
                      </a:lnTo>
                      <a:cubicBezTo>
                        <a:pt x="0" y="38451"/>
                        <a:pt x="426" y="38846"/>
                        <a:pt x="912" y="38846"/>
                      </a:cubicBezTo>
                      <a:lnTo>
                        <a:pt x="67722" y="38846"/>
                      </a:lnTo>
                      <a:cubicBezTo>
                        <a:pt x="66992" y="38086"/>
                        <a:pt x="66293" y="37296"/>
                        <a:pt x="65655" y="36475"/>
                      </a:cubicBezTo>
                      <a:cubicBezTo>
                        <a:pt x="59576" y="28481"/>
                        <a:pt x="61096" y="18238"/>
                        <a:pt x="53497" y="117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1"/>
                <p:cNvSpPr/>
                <p:nvPr/>
              </p:nvSpPr>
              <p:spPr>
                <a:xfrm flipH="1">
                  <a:off x="542658" y="3859606"/>
                  <a:ext cx="1697177" cy="1236617"/>
                </a:xfrm>
                <a:custGeom>
                  <a:rect b="b" l="l" r="r" t="t"/>
                  <a:pathLst>
                    <a:path extrusionOk="0" h="69698" w="95656">
                      <a:moveTo>
                        <a:pt x="95655" y="52646"/>
                      </a:moveTo>
                      <a:cubicBezTo>
                        <a:pt x="79910" y="54166"/>
                        <a:pt x="64378" y="40427"/>
                        <a:pt x="63892" y="24621"/>
                      </a:cubicBezTo>
                      <a:cubicBezTo>
                        <a:pt x="63679" y="18147"/>
                        <a:pt x="64834" y="9849"/>
                        <a:pt x="59089" y="6809"/>
                      </a:cubicBezTo>
                      <a:cubicBezTo>
                        <a:pt x="56384" y="5381"/>
                        <a:pt x="53010" y="5837"/>
                        <a:pt x="50123" y="6931"/>
                      </a:cubicBezTo>
                      <a:cubicBezTo>
                        <a:pt x="45837" y="8572"/>
                        <a:pt x="42068" y="11369"/>
                        <a:pt x="37934" y="13436"/>
                      </a:cubicBezTo>
                      <a:cubicBezTo>
                        <a:pt x="33800" y="15442"/>
                        <a:pt x="28846" y="16658"/>
                        <a:pt x="24621" y="14803"/>
                      </a:cubicBezTo>
                      <a:cubicBezTo>
                        <a:pt x="20608" y="13010"/>
                        <a:pt x="18207" y="8937"/>
                        <a:pt x="15198" y="5715"/>
                      </a:cubicBezTo>
                      <a:cubicBezTo>
                        <a:pt x="12219" y="2524"/>
                        <a:pt x="7234" y="1"/>
                        <a:pt x="3556" y="2402"/>
                      </a:cubicBezTo>
                      <a:cubicBezTo>
                        <a:pt x="699" y="4256"/>
                        <a:pt x="0" y="8329"/>
                        <a:pt x="1155" y="11551"/>
                      </a:cubicBezTo>
                      <a:cubicBezTo>
                        <a:pt x="2249" y="14803"/>
                        <a:pt x="4711" y="17326"/>
                        <a:pt x="7082" y="19758"/>
                      </a:cubicBezTo>
                      <a:cubicBezTo>
                        <a:pt x="12098" y="24925"/>
                        <a:pt x="17143" y="30062"/>
                        <a:pt x="22159" y="35229"/>
                      </a:cubicBezTo>
                      <a:cubicBezTo>
                        <a:pt x="24286" y="37448"/>
                        <a:pt x="26536" y="39880"/>
                        <a:pt x="26809" y="42919"/>
                      </a:cubicBezTo>
                      <a:cubicBezTo>
                        <a:pt x="27295" y="48573"/>
                        <a:pt x="20730" y="52859"/>
                        <a:pt x="20669" y="58573"/>
                      </a:cubicBezTo>
                      <a:cubicBezTo>
                        <a:pt x="20639" y="63528"/>
                        <a:pt x="25654" y="67114"/>
                        <a:pt x="30487" y="68391"/>
                      </a:cubicBezTo>
                      <a:cubicBezTo>
                        <a:pt x="35259" y="69698"/>
                        <a:pt x="40426" y="69667"/>
                        <a:pt x="45229" y="68239"/>
                      </a:cubicBezTo>
                      <a:cubicBezTo>
                        <a:pt x="53041" y="65959"/>
                        <a:pt x="59636" y="60306"/>
                        <a:pt x="67570" y="58452"/>
                      </a:cubicBezTo>
                      <a:cubicBezTo>
                        <a:pt x="74895" y="56689"/>
                        <a:pt x="82585" y="58421"/>
                        <a:pt x="89941" y="601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8" name="Google Shape;228;p21"/>
              <p:cNvSpPr/>
              <p:nvPr/>
            </p:nvSpPr>
            <p:spPr>
              <a:xfrm flipH="1">
                <a:off x="6563923" y="-679214"/>
                <a:ext cx="2779462" cy="1214214"/>
              </a:xfrm>
              <a:custGeom>
                <a:rect b="b" l="l" r="r" t="t"/>
                <a:pathLst>
                  <a:path extrusionOk="0" h="29076" w="66558">
                    <a:moveTo>
                      <a:pt x="1453" y="1"/>
                    </a:moveTo>
                    <a:cubicBezTo>
                      <a:pt x="1399" y="1"/>
                      <a:pt x="1350" y="35"/>
                      <a:pt x="1338" y="107"/>
                    </a:cubicBezTo>
                    <a:cubicBezTo>
                      <a:pt x="0" y="7857"/>
                      <a:pt x="486" y="15943"/>
                      <a:pt x="5198" y="22508"/>
                    </a:cubicBezTo>
                    <a:cubicBezTo>
                      <a:pt x="8514" y="27146"/>
                      <a:pt x="13382" y="29075"/>
                      <a:pt x="18598" y="29075"/>
                    </a:cubicBezTo>
                    <a:cubicBezTo>
                      <a:pt x="20458" y="29075"/>
                      <a:pt x="22362" y="28830"/>
                      <a:pt x="24256" y="28374"/>
                    </a:cubicBezTo>
                    <a:cubicBezTo>
                      <a:pt x="40548" y="24332"/>
                      <a:pt x="49667" y="7128"/>
                      <a:pt x="66384" y="4271"/>
                    </a:cubicBezTo>
                    <a:cubicBezTo>
                      <a:pt x="66557" y="4242"/>
                      <a:pt x="66512" y="3995"/>
                      <a:pt x="66325" y="3995"/>
                    </a:cubicBezTo>
                    <a:cubicBezTo>
                      <a:pt x="66315" y="3995"/>
                      <a:pt x="66304" y="3996"/>
                      <a:pt x="66293" y="3997"/>
                    </a:cubicBezTo>
                    <a:cubicBezTo>
                      <a:pt x="51825" y="6520"/>
                      <a:pt x="42828" y="19560"/>
                      <a:pt x="30183" y="25852"/>
                    </a:cubicBezTo>
                    <a:cubicBezTo>
                      <a:pt x="26547" y="27662"/>
                      <a:pt x="22440" y="28846"/>
                      <a:pt x="18457" y="28846"/>
                    </a:cubicBezTo>
                    <a:cubicBezTo>
                      <a:pt x="14216" y="28846"/>
                      <a:pt x="10114" y="27504"/>
                      <a:pt x="6870" y="24150"/>
                    </a:cubicBezTo>
                    <a:cubicBezTo>
                      <a:pt x="790" y="17858"/>
                      <a:pt x="183" y="8435"/>
                      <a:pt x="1611" y="228"/>
                    </a:cubicBezTo>
                    <a:cubicBezTo>
                      <a:pt x="1630" y="81"/>
                      <a:pt x="1536" y="1"/>
                      <a:pt x="1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 flipH="1">
                <a:off x="6566237" y="-847005"/>
                <a:ext cx="2779462" cy="1214214"/>
              </a:xfrm>
              <a:custGeom>
                <a:rect b="b" l="l" r="r" t="t"/>
                <a:pathLst>
                  <a:path extrusionOk="0" h="29076" w="66558">
                    <a:moveTo>
                      <a:pt x="1453" y="1"/>
                    </a:moveTo>
                    <a:cubicBezTo>
                      <a:pt x="1399" y="1"/>
                      <a:pt x="1350" y="35"/>
                      <a:pt x="1338" y="107"/>
                    </a:cubicBezTo>
                    <a:cubicBezTo>
                      <a:pt x="0" y="7857"/>
                      <a:pt x="486" y="15943"/>
                      <a:pt x="5198" y="22508"/>
                    </a:cubicBezTo>
                    <a:cubicBezTo>
                      <a:pt x="8514" y="27146"/>
                      <a:pt x="13382" y="29075"/>
                      <a:pt x="18598" y="29075"/>
                    </a:cubicBezTo>
                    <a:cubicBezTo>
                      <a:pt x="20458" y="29075"/>
                      <a:pt x="22362" y="28830"/>
                      <a:pt x="24256" y="28374"/>
                    </a:cubicBezTo>
                    <a:cubicBezTo>
                      <a:pt x="40548" y="24332"/>
                      <a:pt x="49667" y="7128"/>
                      <a:pt x="66384" y="4271"/>
                    </a:cubicBezTo>
                    <a:cubicBezTo>
                      <a:pt x="66557" y="4242"/>
                      <a:pt x="66512" y="3995"/>
                      <a:pt x="66325" y="3995"/>
                    </a:cubicBezTo>
                    <a:cubicBezTo>
                      <a:pt x="66315" y="3995"/>
                      <a:pt x="66304" y="3996"/>
                      <a:pt x="66293" y="3997"/>
                    </a:cubicBezTo>
                    <a:cubicBezTo>
                      <a:pt x="51825" y="6520"/>
                      <a:pt x="42828" y="19560"/>
                      <a:pt x="30183" y="25852"/>
                    </a:cubicBezTo>
                    <a:cubicBezTo>
                      <a:pt x="26547" y="27662"/>
                      <a:pt x="22440" y="28846"/>
                      <a:pt x="18457" y="28846"/>
                    </a:cubicBezTo>
                    <a:cubicBezTo>
                      <a:pt x="14216" y="28846"/>
                      <a:pt x="10114" y="27504"/>
                      <a:pt x="6870" y="24150"/>
                    </a:cubicBezTo>
                    <a:cubicBezTo>
                      <a:pt x="790" y="17858"/>
                      <a:pt x="183" y="8435"/>
                      <a:pt x="1611" y="228"/>
                    </a:cubicBezTo>
                    <a:cubicBezTo>
                      <a:pt x="1630" y="81"/>
                      <a:pt x="1536" y="1"/>
                      <a:pt x="1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0" name="Google Shape;23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1" name="Google Shape;231;p21"/>
          <p:cNvGrpSpPr/>
          <p:nvPr/>
        </p:nvGrpSpPr>
        <p:grpSpPr>
          <a:xfrm>
            <a:off x="7334191" y="0"/>
            <a:ext cx="1810692" cy="5004629"/>
            <a:chOff x="7334191" y="0"/>
            <a:chExt cx="1810692" cy="5004629"/>
          </a:xfrm>
        </p:grpSpPr>
        <p:sp>
          <p:nvSpPr>
            <p:cNvPr id="232" name="Google Shape;232;p21"/>
            <p:cNvSpPr/>
            <p:nvPr/>
          </p:nvSpPr>
          <p:spPr>
            <a:xfrm rot="-5836887">
              <a:off x="8630585" y="4485219"/>
              <a:ext cx="449992" cy="525812"/>
            </a:xfrm>
            <a:custGeom>
              <a:rect b="b" l="l" r="r" t="t"/>
              <a:pathLst>
                <a:path extrusionOk="0" h="16020" w="13710">
                  <a:moveTo>
                    <a:pt x="1" y="16019"/>
                  </a:moveTo>
                  <a:cubicBezTo>
                    <a:pt x="1" y="16019"/>
                    <a:pt x="517" y="943"/>
                    <a:pt x="11247" y="31"/>
                  </a:cubicBezTo>
                  <a:cubicBezTo>
                    <a:pt x="11247" y="1"/>
                    <a:pt x="13709" y="10426"/>
                    <a:pt x="1" y="16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7334191" y="0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type="ctrTitle"/>
          </p:nvPr>
        </p:nvSpPr>
        <p:spPr>
          <a:xfrm>
            <a:off x="734500" y="535000"/>
            <a:ext cx="43794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6" name="Google Shape;236;p22"/>
          <p:cNvSpPr txBox="1"/>
          <p:nvPr>
            <p:ph idx="1" type="subTitle"/>
          </p:nvPr>
        </p:nvSpPr>
        <p:spPr>
          <a:xfrm>
            <a:off x="734500" y="170040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7" name="Google Shape;237;p22"/>
          <p:cNvSpPr txBox="1"/>
          <p:nvPr/>
        </p:nvSpPr>
        <p:spPr>
          <a:xfrm>
            <a:off x="734500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includes 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icons by </a:t>
            </a:r>
            <a:r>
              <a:rPr b="1"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38" name="Google Shape;238;p22"/>
          <p:cNvGrpSpPr/>
          <p:nvPr/>
        </p:nvGrpSpPr>
        <p:grpSpPr>
          <a:xfrm>
            <a:off x="4486216" y="146225"/>
            <a:ext cx="4323240" cy="3129405"/>
            <a:chOff x="4486216" y="146225"/>
            <a:chExt cx="4323240" cy="3129405"/>
          </a:xfrm>
        </p:grpSpPr>
        <p:sp>
          <p:nvSpPr>
            <p:cNvPr id="239" name="Google Shape;239;p22"/>
            <p:cNvSpPr/>
            <p:nvPr/>
          </p:nvSpPr>
          <p:spPr>
            <a:xfrm>
              <a:off x="4486216" y="146225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8505126" y="2911432"/>
              <a:ext cx="304330" cy="364198"/>
            </a:xfrm>
            <a:custGeom>
              <a:rect b="b" l="l" r="r" t="t"/>
              <a:pathLst>
                <a:path extrusionOk="0" h="11096" w="9272">
                  <a:moveTo>
                    <a:pt x="9150" y="11095"/>
                  </a:moveTo>
                  <a:cubicBezTo>
                    <a:pt x="9150" y="11095"/>
                    <a:pt x="1" y="6870"/>
                    <a:pt x="2189" y="1"/>
                  </a:cubicBezTo>
                  <a:cubicBezTo>
                    <a:pt x="2189" y="1"/>
                    <a:pt x="9271" y="1217"/>
                    <a:pt x="9150" y="110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3"/>
          <p:cNvGrpSpPr/>
          <p:nvPr/>
        </p:nvGrpSpPr>
        <p:grpSpPr>
          <a:xfrm>
            <a:off x="3730945" y="-1589384"/>
            <a:ext cx="6336975" cy="7499249"/>
            <a:chOff x="3730945" y="-1589384"/>
            <a:chExt cx="6336975" cy="7499249"/>
          </a:xfrm>
        </p:grpSpPr>
        <p:grpSp>
          <p:nvGrpSpPr>
            <p:cNvPr id="243" name="Google Shape;243;p23"/>
            <p:cNvGrpSpPr/>
            <p:nvPr/>
          </p:nvGrpSpPr>
          <p:grpSpPr>
            <a:xfrm>
              <a:off x="5569572" y="-1589384"/>
              <a:ext cx="4498347" cy="2953144"/>
              <a:chOff x="5569572" y="-1589384"/>
              <a:chExt cx="4498347" cy="2953144"/>
            </a:xfrm>
          </p:grpSpPr>
          <p:sp>
            <p:nvSpPr>
              <p:cNvPr id="244" name="Google Shape;244;p23"/>
              <p:cNvSpPr/>
              <p:nvPr/>
            </p:nvSpPr>
            <p:spPr>
              <a:xfrm rot="10800000">
                <a:off x="5569572" y="53"/>
                <a:ext cx="3736353" cy="913572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6544549" y="-1179074"/>
                <a:ext cx="2751518" cy="2428681"/>
              </a:xfrm>
              <a:custGeom>
                <a:rect b="b" l="l" r="r" t="t"/>
                <a:pathLst>
                  <a:path extrusionOk="0" h="83467" w="94562">
                    <a:moveTo>
                      <a:pt x="93650" y="0"/>
                    </a:moveTo>
                    <a:lnTo>
                      <a:pt x="457" y="0"/>
                    </a:lnTo>
                    <a:cubicBezTo>
                      <a:pt x="1" y="3222"/>
                      <a:pt x="1034" y="6444"/>
                      <a:pt x="4287" y="8997"/>
                    </a:cubicBezTo>
                    <a:cubicBezTo>
                      <a:pt x="8086" y="12037"/>
                      <a:pt x="6202" y="16201"/>
                      <a:pt x="10761" y="18116"/>
                    </a:cubicBezTo>
                    <a:cubicBezTo>
                      <a:pt x="16445" y="20396"/>
                      <a:pt x="22524" y="20760"/>
                      <a:pt x="28603" y="22280"/>
                    </a:cubicBezTo>
                    <a:cubicBezTo>
                      <a:pt x="46476" y="27994"/>
                      <a:pt x="36202" y="48511"/>
                      <a:pt x="38117" y="62554"/>
                    </a:cubicBezTo>
                    <a:cubicBezTo>
                      <a:pt x="39637" y="72828"/>
                      <a:pt x="49515" y="83466"/>
                      <a:pt x="61279" y="81551"/>
                    </a:cubicBezTo>
                    <a:cubicBezTo>
                      <a:pt x="72890" y="79363"/>
                      <a:pt x="75717" y="72706"/>
                      <a:pt x="94562" y="70731"/>
                    </a:cubicBezTo>
                    <a:lnTo>
                      <a:pt x="94562" y="912"/>
                    </a:lnTo>
                    <a:cubicBezTo>
                      <a:pt x="94562" y="365"/>
                      <a:pt x="94197" y="0"/>
                      <a:pt x="93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rot="10800000">
                <a:off x="7556866" y="-1450701"/>
                <a:ext cx="2511054" cy="1895734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rot="-2210302">
                <a:off x="7017974" y="-1175339"/>
                <a:ext cx="2088865" cy="2125055"/>
              </a:xfrm>
              <a:custGeom>
                <a:rect b="b" l="l" r="r" t="t"/>
                <a:pathLst>
                  <a:path extrusionOk="0" fill="none" h="101704" w="99972">
                    <a:moveTo>
                      <a:pt x="8694" y="0"/>
                    </a:moveTo>
                    <a:cubicBezTo>
                      <a:pt x="7539" y="183"/>
                      <a:pt x="6566" y="973"/>
                      <a:pt x="5715" y="1793"/>
                    </a:cubicBezTo>
                    <a:cubicBezTo>
                      <a:pt x="3344" y="3952"/>
                      <a:pt x="1064" y="6505"/>
                      <a:pt x="456" y="9696"/>
                    </a:cubicBezTo>
                    <a:cubicBezTo>
                      <a:pt x="0" y="12128"/>
                      <a:pt x="669" y="14712"/>
                      <a:pt x="2158" y="16687"/>
                    </a:cubicBezTo>
                    <a:cubicBezTo>
                      <a:pt x="5776" y="21459"/>
                      <a:pt x="12189" y="22037"/>
                      <a:pt x="17691" y="22219"/>
                    </a:cubicBezTo>
                    <a:cubicBezTo>
                      <a:pt x="21733" y="22371"/>
                      <a:pt x="26171" y="22949"/>
                      <a:pt x="28816" y="25928"/>
                    </a:cubicBezTo>
                    <a:cubicBezTo>
                      <a:pt x="32402" y="29940"/>
                      <a:pt x="31217" y="35958"/>
                      <a:pt x="29971" y="40639"/>
                    </a:cubicBezTo>
                    <a:cubicBezTo>
                      <a:pt x="28329" y="46870"/>
                      <a:pt x="25290" y="52615"/>
                      <a:pt x="23283" y="58694"/>
                    </a:cubicBezTo>
                    <a:cubicBezTo>
                      <a:pt x="21186" y="65016"/>
                      <a:pt x="20244" y="71794"/>
                      <a:pt x="21338" y="78330"/>
                    </a:cubicBezTo>
                    <a:cubicBezTo>
                      <a:pt x="22432" y="84925"/>
                      <a:pt x="25715" y="91187"/>
                      <a:pt x="30943" y="95321"/>
                    </a:cubicBezTo>
                    <a:cubicBezTo>
                      <a:pt x="37357" y="100366"/>
                      <a:pt x="46111" y="101704"/>
                      <a:pt x="54226" y="100974"/>
                    </a:cubicBezTo>
                    <a:cubicBezTo>
                      <a:pt x="62403" y="100306"/>
                      <a:pt x="70275" y="97783"/>
                      <a:pt x="78239" y="95989"/>
                    </a:cubicBezTo>
                    <a:cubicBezTo>
                      <a:pt x="82190" y="95077"/>
                      <a:pt x="86355" y="94378"/>
                      <a:pt x="90336" y="95047"/>
                    </a:cubicBezTo>
                    <a:cubicBezTo>
                      <a:pt x="94318" y="95746"/>
                      <a:pt x="98300" y="98026"/>
                      <a:pt x="99972" y="101704"/>
                    </a:cubicBezTo>
                  </a:path>
                </a:pathLst>
              </a:custGeom>
              <a:noFill/>
              <a:ln cap="flat" cmpd="sng" w="1900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 flipH="1">
              <a:off x="3730945" y="3384381"/>
              <a:ext cx="5857767" cy="2525485"/>
              <a:chOff x="606600" y="3340575"/>
              <a:chExt cx="4383900" cy="1890050"/>
            </a:xfrm>
          </p:grpSpPr>
          <p:sp>
            <p:nvSpPr>
              <p:cNvPr id="249" name="Google Shape;249;p23"/>
              <p:cNvSpPr/>
              <p:nvPr/>
            </p:nvSpPr>
            <p:spPr>
              <a:xfrm>
                <a:off x="713050" y="3340575"/>
                <a:ext cx="4277450" cy="1355850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>
                <a:off x="713050" y="3725275"/>
                <a:ext cx="1693050" cy="971150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>
                <a:off x="998775" y="3488175"/>
                <a:ext cx="2391400" cy="1742450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>
                <a:off x="2140125" y="3733625"/>
                <a:ext cx="1879250" cy="1418750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3"/>
              <p:cNvSpPr/>
              <p:nvPr/>
            </p:nvSpPr>
            <p:spPr>
              <a:xfrm>
                <a:off x="606600" y="3360875"/>
                <a:ext cx="4375900" cy="1827025"/>
              </a:xfrm>
              <a:custGeom>
                <a:rect b="b" l="l" r="r" t="t"/>
                <a:pathLst>
                  <a:path extrusionOk="0" h="73081" w="175036">
                    <a:moveTo>
                      <a:pt x="68547" y="0"/>
                    </a:moveTo>
                    <a:cubicBezTo>
                      <a:pt x="61862" y="0"/>
                      <a:pt x="54978" y="3106"/>
                      <a:pt x="49092" y="5701"/>
                    </a:cubicBezTo>
                    <a:cubicBezTo>
                      <a:pt x="41736" y="8983"/>
                      <a:pt x="34593" y="12601"/>
                      <a:pt x="26721" y="14485"/>
                    </a:cubicBezTo>
                    <a:cubicBezTo>
                      <a:pt x="21941" y="15642"/>
                      <a:pt x="17010" y="16199"/>
                      <a:pt x="12075" y="16199"/>
                    </a:cubicBezTo>
                    <a:cubicBezTo>
                      <a:pt x="8191" y="16199"/>
                      <a:pt x="4305" y="15854"/>
                      <a:pt x="489" y="15184"/>
                    </a:cubicBezTo>
                    <a:cubicBezTo>
                      <a:pt x="461" y="15177"/>
                      <a:pt x="435" y="15174"/>
                      <a:pt x="409" y="15174"/>
                    </a:cubicBezTo>
                    <a:cubicBezTo>
                      <a:pt x="104" y="15174"/>
                      <a:pt x="0" y="15645"/>
                      <a:pt x="337" y="15701"/>
                    </a:cubicBezTo>
                    <a:cubicBezTo>
                      <a:pt x="4181" y="16382"/>
                      <a:pt x="8054" y="16720"/>
                      <a:pt x="11915" y="16720"/>
                    </a:cubicBezTo>
                    <a:cubicBezTo>
                      <a:pt x="19258" y="16720"/>
                      <a:pt x="26557" y="15497"/>
                      <a:pt x="33529" y="13087"/>
                    </a:cubicBezTo>
                    <a:cubicBezTo>
                      <a:pt x="43925" y="9470"/>
                      <a:pt x="53317" y="3330"/>
                      <a:pt x="64229" y="1141"/>
                    </a:cubicBezTo>
                    <a:cubicBezTo>
                      <a:pt x="65725" y="839"/>
                      <a:pt x="67194" y="678"/>
                      <a:pt x="68623" y="678"/>
                    </a:cubicBezTo>
                    <a:cubicBezTo>
                      <a:pt x="72943" y="678"/>
                      <a:pt x="76890" y="2153"/>
                      <a:pt x="80065" y="5670"/>
                    </a:cubicBezTo>
                    <a:cubicBezTo>
                      <a:pt x="83561" y="9561"/>
                      <a:pt x="85141" y="14667"/>
                      <a:pt x="86448" y="19622"/>
                    </a:cubicBezTo>
                    <a:cubicBezTo>
                      <a:pt x="87786" y="24759"/>
                      <a:pt x="88880" y="29926"/>
                      <a:pt x="91494" y="34577"/>
                    </a:cubicBezTo>
                    <a:cubicBezTo>
                      <a:pt x="93561" y="38224"/>
                      <a:pt x="96600" y="41172"/>
                      <a:pt x="100005" y="43543"/>
                    </a:cubicBezTo>
                    <a:cubicBezTo>
                      <a:pt x="110734" y="50990"/>
                      <a:pt x="125051" y="52571"/>
                      <a:pt x="137635" y="53999"/>
                    </a:cubicBezTo>
                    <a:cubicBezTo>
                      <a:pt x="145234" y="54881"/>
                      <a:pt x="153440" y="54455"/>
                      <a:pt x="160766" y="56856"/>
                    </a:cubicBezTo>
                    <a:cubicBezTo>
                      <a:pt x="168213" y="59288"/>
                      <a:pt x="171587" y="66188"/>
                      <a:pt x="174444" y="72936"/>
                    </a:cubicBezTo>
                    <a:cubicBezTo>
                      <a:pt x="174490" y="73038"/>
                      <a:pt x="174569" y="73081"/>
                      <a:pt x="174650" y="73081"/>
                    </a:cubicBezTo>
                    <a:cubicBezTo>
                      <a:pt x="174834" y="73081"/>
                      <a:pt x="175036" y="72864"/>
                      <a:pt x="174930" y="72632"/>
                    </a:cubicBezTo>
                    <a:cubicBezTo>
                      <a:pt x="173076" y="68255"/>
                      <a:pt x="171100" y="63847"/>
                      <a:pt x="167726" y="60382"/>
                    </a:cubicBezTo>
                    <a:cubicBezTo>
                      <a:pt x="164292" y="56917"/>
                      <a:pt x="159520" y="55610"/>
                      <a:pt x="154839" y="54942"/>
                    </a:cubicBezTo>
                    <a:cubicBezTo>
                      <a:pt x="149367" y="54182"/>
                      <a:pt x="143805" y="54091"/>
                      <a:pt x="138334" y="53483"/>
                    </a:cubicBezTo>
                    <a:cubicBezTo>
                      <a:pt x="132467" y="52814"/>
                      <a:pt x="126601" y="51993"/>
                      <a:pt x="120795" y="50808"/>
                    </a:cubicBezTo>
                    <a:cubicBezTo>
                      <a:pt x="111646" y="48954"/>
                      <a:pt x="102102" y="45823"/>
                      <a:pt x="95476" y="38954"/>
                    </a:cubicBezTo>
                    <a:cubicBezTo>
                      <a:pt x="87938" y="31142"/>
                      <a:pt x="88424" y="19744"/>
                      <a:pt x="83865" y="10382"/>
                    </a:cubicBezTo>
                    <a:cubicBezTo>
                      <a:pt x="81159" y="4880"/>
                      <a:pt x="76630" y="655"/>
                      <a:pt x="70339" y="78"/>
                    </a:cubicBezTo>
                    <a:cubicBezTo>
                      <a:pt x="69744" y="25"/>
                      <a:pt x="69146" y="0"/>
                      <a:pt x="68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>
                <a:off x="2129125" y="3363300"/>
                <a:ext cx="2707650" cy="1859025"/>
              </a:xfrm>
              <a:custGeom>
                <a:rect b="b" l="l" r="r" t="t"/>
                <a:pathLst>
                  <a:path extrusionOk="0" h="74361" w="108306">
                    <a:moveTo>
                      <a:pt x="7949" y="0"/>
                    </a:moveTo>
                    <a:cubicBezTo>
                      <a:pt x="5266" y="0"/>
                      <a:pt x="2599" y="444"/>
                      <a:pt x="106" y="1409"/>
                    </a:cubicBezTo>
                    <a:cubicBezTo>
                      <a:pt x="0" y="1409"/>
                      <a:pt x="33" y="1639"/>
                      <a:pt x="143" y="1639"/>
                    </a:cubicBezTo>
                    <a:cubicBezTo>
                      <a:pt x="159" y="1639"/>
                      <a:pt x="177" y="1634"/>
                      <a:pt x="197" y="1622"/>
                    </a:cubicBezTo>
                    <a:cubicBezTo>
                      <a:pt x="2653" y="679"/>
                      <a:pt x="5272" y="244"/>
                      <a:pt x="7912" y="244"/>
                    </a:cubicBezTo>
                    <a:cubicBezTo>
                      <a:pt x="13868" y="244"/>
                      <a:pt x="19935" y="2459"/>
                      <a:pt x="24483" y="6060"/>
                    </a:cubicBezTo>
                    <a:cubicBezTo>
                      <a:pt x="28222" y="9069"/>
                      <a:pt x="30107" y="13020"/>
                      <a:pt x="31201" y="17610"/>
                    </a:cubicBezTo>
                    <a:cubicBezTo>
                      <a:pt x="32386" y="22504"/>
                      <a:pt x="32873" y="27580"/>
                      <a:pt x="35578" y="31987"/>
                    </a:cubicBezTo>
                    <a:cubicBezTo>
                      <a:pt x="37797" y="35635"/>
                      <a:pt x="41414" y="38218"/>
                      <a:pt x="45396" y="39586"/>
                    </a:cubicBezTo>
                    <a:cubicBezTo>
                      <a:pt x="50654" y="41379"/>
                      <a:pt x="56429" y="40680"/>
                      <a:pt x="61870" y="41227"/>
                    </a:cubicBezTo>
                    <a:cubicBezTo>
                      <a:pt x="67372" y="41774"/>
                      <a:pt x="72721" y="43811"/>
                      <a:pt x="77402" y="46759"/>
                    </a:cubicBezTo>
                    <a:cubicBezTo>
                      <a:pt x="82387" y="49920"/>
                      <a:pt x="86035" y="54358"/>
                      <a:pt x="89500" y="59009"/>
                    </a:cubicBezTo>
                    <a:cubicBezTo>
                      <a:pt x="94363" y="65483"/>
                      <a:pt x="99682" y="72596"/>
                      <a:pt x="108072" y="74359"/>
                    </a:cubicBezTo>
                    <a:cubicBezTo>
                      <a:pt x="108081" y="74360"/>
                      <a:pt x="108090" y="74361"/>
                      <a:pt x="108099" y="74361"/>
                    </a:cubicBezTo>
                    <a:cubicBezTo>
                      <a:pt x="108260" y="74361"/>
                      <a:pt x="108305" y="74114"/>
                      <a:pt x="108132" y="74085"/>
                    </a:cubicBezTo>
                    <a:cubicBezTo>
                      <a:pt x="96916" y="71775"/>
                      <a:pt x="91688" y="60407"/>
                      <a:pt x="84697" y="52626"/>
                    </a:cubicBezTo>
                    <a:cubicBezTo>
                      <a:pt x="77919" y="45057"/>
                      <a:pt x="68405" y="41136"/>
                      <a:pt x="58405" y="40680"/>
                    </a:cubicBezTo>
                    <a:cubicBezTo>
                      <a:pt x="52478" y="40407"/>
                      <a:pt x="46551" y="40559"/>
                      <a:pt x="41353" y="37337"/>
                    </a:cubicBezTo>
                    <a:cubicBezTo>
                      <a:pt x="36459" y="34297"/>
                      <a:pt x="34058" y="29252"/>
                      <a:pt x="32781" y="23811"/>
                    </a:cubicBezTo>
                    <a:cubicBezTo>
                      <a:pt x="31718" y="19221"/>
                      <a:pt x="31262" y="14388"/>
                      <a:pt x="28739" y="10315"/>
                    </a:cubicBezTo>
                    <a:cubicBezTo>
                      <a:pt x="26794" y="7245"/>
                      <a:pt x="23784" y="4935"/>
                      <a:pt x="20623" y="3263"/>
                    </a:cubicBezTo>
                    <a:cubicBezTo>
                      <a:pt x="16823" y="1202"/>
                      <a:pt x="12364" y="0"/>
                      <a:pt x="79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5" name="Google Shape;255;p23"/>
          <p:cNvGrpSpPr/>
          <p:nvPr/>
        </p:nvGrpSpPr>
        <p:grpSpPr>
          <a:xfrm>
            <a:off x="3730955" y="146225"/>
            <a:ext cx="5078502" cy="4862686"/>
            <a:chOff x="3730955" y="146225"/>
            <a:chExt cx="5078502" cy="4862686"/>
          </a:xfrm>
        </p:grpSpPr>
        <p:sp>
          <p:nvSpPr>
            <p:cNvPr id="256" name="Google Shape;256;p23"/>
            <p:cNvSpPr/>
            <p:nvPr/>
          </p:nvSpPr>
          <p:spPr>
            <a:xfrm>
              <a:off x="4486216" y="146225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7606916" y="346434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 flipH="1">
              <a:off x="8505126" y="2911432"/>
              <a:ext cx="304330" cy="364198"/>
            </a:xfrm>
            <a:custGeom>
              <a:rect b="b" l="l" r="r" t="t"/>
              <a:pathLst>
                <a:path extrusionOk="0" h="11096" w="9272">
                  <a:moveTo>
                    <a:pt x="9150" y="11095"/>
                  </a:moveTo>
                  <a:cubicBezTo>
                    <a:pt x="9150" y="11095"/>
                    <a:pt x="1" y="6870"/>
                    <a:pt x="2189" y="1"/>
                  </a:cubicBezTo>
                  <a:cubicBezTo>
                    <a:pt x="2189" y="1"/>
                    <a:pt x="9271" y="1217"/>
                    <a:pt x="9150" y="11095"/>
                  </a:cubicBezTo>
                  <a:close/>
                </a:path>
              </a:pathLst>
            </a:custGeom>
            <a:solidFill>
              <a:srgbClr val="FFB5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 flipH="1" rot="-4341185">
              <a:off x="3798448" y="4626609"/>
              <a:ext cx="304326" cy="364193"/>
            </a:xfrm>
            <a:custGeom>
              <a:rect b="b" l="l" r="r" t="t"/>
              <a:pathLst>
                <a:path extrusionOk="0" h="11096" w="9272">
                  <a:moveTo>
                    <a:pt x="9150" y="11095"/>
                  </a:moveTo>
                  <a:cubicBezTo>
                    <a:pt x="9150" y="11095"/>
                    <a:pt x="1" y="6870"/>
                    <a:pt x="2189" y="1"/>
                  </a:cubicBezTo>
                  <a:cubicBezTo>
                    <a:pt x="2189" y="1"/>
                    <a:pt x="9271" y="1217"/>
                    <a:pt x="9150" y="11095"/>
                  </a:cubicBezTo>
                  <a:close/>
                </a:path>
              </a:pathLst>
            </a:custGeom>
            <a:solidFill>
              <a:srgbClr val="FFB5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4"/>
          <p:cNvGrpSpPr/>
          <p:nvPr/>
        </p:nvGrpSpPr>
        <p:grpSpPr>
          <a:xfrm>
            <a:off x="-333101" y="-1598909"/>
            <a:ext cx="10758247" cy="7556559"/>
            <a:chOff x="-333101" y="-1598909"/>
            <a:chExt cx="10758247" cy="7556559"/>
          </a:xfrm>
        </p:grpSpPr>
        <p:grpSp>
          <p:nvGrpSpPr>
            <p:cNvPr id="262" name="Google Shape;262;p24"/>
            <p:cNvGrpSpPr/>
            <p:nvPr/>
          </p:nvGrpSpPr>
          <p:grpSpPr>
            <a:xfrm>
              <a:off x="6459372" y="-1598909"/>
              <a:ext cx="3965774" cy="2953144"/>
              <a:chOff x="5569572" y="-1589384"/>
              <a:chExt cx="3965774" cy="2953144"/>
            </a:xfrm>
          </p:grpSpPr>
          <p:sp>
            <p:nvSpPr>
              <p:cNvPr id="263" name="Google Shape;263;p24"/>
              <p:cNvSpPr/>
              <p:nvPr/>
            </p:nvSpPr>
            <p:spPr>
              <a:xfrm rot="10800000">
                <a:off x="5569572" y="53"/>
                <a:ext cx="3736353" cy="913572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6544549" y="-1179074"/>
                <a:ext cx="2751518" cy="2428681"/>
              </a:xfrm>
              <a:custGeom>
                <a:rect b="b" l="l" r="r" t="t"/>
                <a:pathLst>
                  <a:path extrusionOk="0" h="83467" w="94562">
                    <a:moveTo>
                      <a:pt x="93650" y="0"/>
                    </a:moveTo>
                    <a:lnTo>
                      <a:pt x="457" y="0"/>
                    </a:lnTo>
                    <a:cubicBezTo>
                      <a:pt x="1" y="3222"/>
                      <a:pt x="1034" y="6444"/>
                      <a:pt x="4287" y="8997"/>
                    </a:cubicBezTo>
                    <a:cubicBezTo>
                      <a:pt x="8086" y="12037"/>
                      <a:pt x="6202" y="16201"/>
                      <a:pt x="10761" y="18116"/>
                    </a:cubicBezTo>
                    <a:cubicBezTo>
                      <a:pt x="16445" y="20396"/>
                      <a:pt x="22524" y="20760"/>
                      <a:pt x="28603" y="22280"/>
                    </a:cubicBezTo>
                    <a:cubicBezTo>
                      <a:pt x="46476" y="27994"/>
                      <a:pt x="36202" y="48511"/>
                      <a:pt x="38117" y="62554"/>
                    </a:cubicBezTo>
                    <a:cubicBezTo>
                      <a:pt x="39637" y="72828"/>
                      <a:pt x="49515" y="83466"/>
                      <a:pt x="61279" y="81551"/>
                    </a:cubicBezTo>
                    <a:cubicBezTo>
                      <a:pt x="72890" y="79363"/>
                      <a:pt x="75717" y="72706"/>
                      <a:pt x="94562" y="70731"/>
                    </a:cubicBezTo>
                    <a:lnTo>
                      <a:pt x="94562" y="912"/>
                    </a:lnTo>
                    <a:cubicBezTo>
                      <a:pt x="94562" y="365"/>
                      <a:pt x="94197" y="0"/>
                      <a:pt x="93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rot="10800000">
                <a:off x="6563216" y="-1393551"/>
                <a:ext cx="2511054" cy="1895734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 rot="-2210302">
                <a:off x="7017974" y="-1175339"/>
                <a:ext cx="2088865" cy="2125055"/>
              </a:xfrm>
              <a:custGeom>
                <a:rect b="b" l="l" r="r" t="t"/>
                <a:pathLst>
                  <a:path extrusionOk="0" fill="none" h="101704" w="99972">
                    <a:moveTo>
                      <a:pt x="8694" y="0"/>
                    </a:moveTo>
                    <a:cubicBezTo>
                      <a:pt x="7539" y="183"/>
                      <a:pt x="6566" y="973"/>
                      <a:pt x="5715" y="1793"/>
                    </a:cubicBezTo>
                    <a:cubicBezTo>
                      <a:pt x="3344" y="3952"/>
                      <a:pt x="1064" y="6505"/>
                      <a:pt x="456" y="9696"/>
                    </a:cubicBezTo>
                    <a:cubicBezTo>
                      <a:pt x="0" y="12128"/>
                      <a:pt x="669" y="14712"/>
                      <a:pt x="2158" y="16687"/>
                    </a:cubicBezTo>
                    <a:cubicBezTo>
                      <a:pt x="5776" y="21459"/>
                      <a:pt x="12189" y="22037"/>
                      <a:pt x="17691" y="22219"/>
                    </a:cubicBezTo>
                    <a:cubicBezTo>
                      <a:pt x="21733" y="22371"/>
                      <a:pt x="26171" y="22949"/>
                      <a:pt x="28816" y="25928"/>
                    </a:cubicBezTo>
                    <a:cubicBezTo>
                      <a:pt x="32402" y="29940"/>
                      <a:pt x="31217" y="35958"/>
                      <a:pt x="29971" y="40639"/>
                    </a:cubicBezTo>
                    <a:cubicBezTo>
                      <a:pt x="28329" y="46870"/>
                      <a:pt x="25290" y="52615"/>
                      <a:pt x="23283" y="58694"/>
                    </a:cubicBezTo>
                    <a:cubicBezTo>
                      <a:pt x="21186" y="65016"/>
                      <a:pt x="20244" y="71794"/>
                      <a:pt x="21338" y="78330"/>
                    </a:cubicBezTo>
                    <a:cubicBezTo>
                      <a:pt x="22432" y="84925"/>
                      <a:pt x="25715" y="91187"/>
                      <a:pt x="30943" y="95321"/>
                    </a:cubicBezTo>
                    <a:cubicBezTo>
                      <a:pt x="37357" y="100366"/>
                      <a:pt x="46111" y="101704"/>
                      <a:pt x="54226" y="100974"/>
                    </a:cubicBezTo>
                    <a:cubicBezTo>
                      <a:pt x="62403" y="100306"/>
                      <a:pt x="70275" y="97783"/>
                      <a:pt x="78239" y="95989"/>
                    </a:cubicBezTo>
                    <a:cubicBezTo>
                      <a:pt x="82190" y="95077"/>
                      <a:pt x="86355" y="94378"/>
                      <a:pt x="90336" y="95047"/>
                    </a:cubicBezTo>
                    <a:cubicBezTo>
                      <a:pt x="94318" y="95746"/>
                      <a:pt x="98300" y="98026"/>
                      <a:pt x="99972" y="101704"/>
                    </a:cubicBezTo>
                  </a:path>
                </a:pathLst>
              </a:custGeom>
              <a:noFill/>
              <a:ln cap="flat" cmpd="sng" w="1900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24"/>
            <p:cNvGrpSpPr/>
            <p:nvPr/>
          </p:nvGrpSpPr>
          <p:grpSpPr>
            <a:xfrm>
              <a:off x="-333101" y="4491428"/>
              <a:ext cx="2393443" cy="1466222"/>
              <a:chOff x="542658" y="3725281"/>
              <a:chExt cx="2124672" cy="1370942"/>
            </a:xfrm>
          </p:grpSpPr>
          <p:sp>
            <p:nvSpPr>
              <p:cNvPr id="268" name="Google Shape;268;p24"/>
              <p:cNvSpPr/>
              <p:nvPr/>
            </p:nvSpPr>
            <p:spPr>
              <a:xfrm>
                <a:off x="713043" y="3725281"/>
                <a:ext cx="1954288" cy="971150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 flipH="1">
                <a:off x="542658" y="3859606"/>
                <a:ext cx="1697177" cy="1236617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0" name="Google Shape;270;p24"/>
          <p:cNvGrpSpPr/>
          <p:nvPr/>
        </p:nvGrpSpPr>
        <p:grpSpPr>
          <a:xfrm>
            <a:off x="8624929" y="3015043"/>
            <a:ext cx="473924" cy="1698424"/>
            <a:chOff x="8624929" y="3015043"/>
            <a:chExt cx="473924" cy="1698424"/>
          </a:xfrm>
        </p:grpSpPr>
        <p:sp>
          <p:nvSpPr>
            <p:cNvPr id="271" name="Google Shape;271;p24"/>
            <p:cNvSpPr/>
            <p:nvPr/>
          </p:nvSpPr>
          <p:spPr>
            <a:xfrm flipH="1" rot="10800000">
              <a:off x="8624929" y="3015043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 flipH="1" rot="10800000">
              <a:off x="8624931" y="4406150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5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275" name="Google Shape;275;p25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76" name="Google Shape;276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77" name="Google Shape;277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8" name="Google Shape;278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9" name="Google Shape;279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0" name="Google Shape;280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1" name="Google Shape;281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2" name="Google Shape;282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3" name="Google Shape;283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4" name="Google Shape;284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5" name="Google Shape;285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6" name="Google Shape;286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87" name="Google Shape;287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8" name="Google Shape;288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9" name="Google Shape;289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1" name="Google Shape;291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2" name="Google Shape;292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3" name="Google Shape;293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4" name="Google Shape;294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95" name="Google Shape;295;p25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96" name="Google Shape;296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97" name="Google Shape;297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8" name="Google Shape;298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" name="Google Shape;299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" name="Google Shape;300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" name="Google Shape;301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" name="Google Shape;302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3" name="Google Shape;303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" name="Google Shape;304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" name="Google Shape;305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6" name="Google Shape;306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07" name="Google Shape;307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8" name="Google Shape;308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9" name="Google Shape;309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0" name="Google Shape;310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1" name="Google Shape;311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2" name="Google Shape;312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3" name="Google Shape;313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4" name="Google Shape;314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5" name="Google Shape;315;p25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16" name="Google Shape;316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17" name="Google Shape;317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8" name="Google Shape;318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9" name="Google Shape;319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0" name="Google Shape;320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1" name="Google Shape;321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2" name="Google Shape;322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3" name="Google Shape;323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4" name="Google Shape;324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5" name="Google Shape;325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26" name="Google Shape;326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27" name="Google Shape;327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8" name="Google Shape;328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9" name="Google Shape;329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0" name="Google Shape;330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1" name="Google Shape;331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2" name="Google Shape;332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3" name="Google Shape;333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4" name="Google Shape;334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35" name="Google Shape;335;p25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36" name="Google Shape;336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37" name="Google Shape;337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8" name="Google Shape;338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9" name="Google Shape;339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0" name="Google Shape;340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1" name="Google Shape;341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2" name="Google Shape;342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3" name="Google Shape;343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" name="Google Shape;344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" name="Google Shape;345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6" name="Google Shape;346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47" name="Google Shape;347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Google Shape;348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" name="Google Shape;350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Google Shape;351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2" name="Google Shape;352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3" name="Google Shape;353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4" name="Google Shape;354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355" name="Google Shape;355;p25"/>
          <p:cNvSpPr txBox="1"/>
          <p:nvPr>
            <p:ph type="title"/>
          </p:nvPr>
        </p:nvSpPr>
        <p:spPr>
          <a:xfrm>
            <a:off x="539496" y="339325"/>
            <a:ext cx="80649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6" name="Google Shape;356;p25"/>
          <p:cNvGrpSpPr/>
          <p:nvPr/>
        </p:nvGrpSpPr>
        <p:grpSpPr>
          <a:xfrm flipH="1">
            <a:off x="8438760" y="4313593"/>
            <a:ext cx="474334" cy="655652"/>
            <a:chOff x="5996469" y="3940040"/>
            <a:chExt cx="474334" cy="655652"/>
          </a:xfrm>
        </p:grpSpPr>
        <p:sp>
          <p:nvSpPr>
            <p:cNvPr id="357" name="Google Shape;357;p25"/>
            <p:cNvSpPr/>
            <p:nvPr/>
          </p:nvSpPr>
          <p:spPr>
            <a:xfrm flipH="1">
              <a:off x="6132402" y="4269892"/>
              <a:ext cx="338400" cy="325800"/>
            </a:xfrm>
            <a:prstGeom prst="star4">
              <a:avLst>
                <a:gd fmla="val 125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 flipH="1">
              <a:off x="5996469" y="3940040"/>
              <a:ext cx="246900" cy="2403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6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361" name="Google Shape;361;p26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362" name="Google Shape;362;p26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26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26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26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26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7" name="Google Shape;367;p26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368" name="Google Shape;368;p26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26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26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26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2" name="Google Shape;372;p26"/>
          <p:cNvSpPr txBox="1"/>
          <p:nvPr>
            <p:ph hasCustomPrompt="1" type="title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26"/>
          <p:cNvSpPr txBox="1"/>
          <p:nvPr>
            <p:ph idx="2" type="title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26"/>
          <p:cNvSpPr txBox="1"/>
          <p:nvPr>
            <p:ph idx="1" type="subTitle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75" name="Google Shape;375;p26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376" name="Google Shape;376;p26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fmla="val 12500" name="adj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fmla="val 1250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26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379" name="Google Shape;379;p26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380" name="Google Shape;380;p26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2" name="Google Shape;382;p26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27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385" name="Google Shape;385;p27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386" name="Google Shape;386;p27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27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27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27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27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1" name="Google Shape;391;p27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392" name="Google Shape;392;p27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7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7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7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96" name="Google Shape;396;p27"/>
          <p:cNvSpPr txBox="1"/>
          <p:nvPr>
            <p:ph hasCustomPrompt="1" type="title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7" name="Google Shape;397;p27"/>
          <p:cNvSpPr txBox="1"/>
          <p:nvPr>
            <p:ph idx="2" type="title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27"/>
          <p:cNvSpPr txBox="1"/>
          <p:nvPr>
            <p:ph idx="1" type="subTitle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9" name="Google Shape;399;p27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400" name="Google Shape;400;p27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fmla="val 12500" name="adj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fmla="val 1250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7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403" name="Google Shape;403;p27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404" name="Google Shape;404;p27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7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6" name="Google Shape;406;p27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bg>
      <p:bgPr>
        <a:solidFill>
          <a:schemeClr val="dk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8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409" name="Google Shape;409;p28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410" name="Google Shape;410;p28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1" name="Google Shape;411;p28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" name="Google Shape;412;p28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" name="Google Shape;413;p28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28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5" name="Google Shape;415;p28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416" name="Google Shape;416;p28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28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28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28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20" name="Google Shape;420;p28"/>
          <p:cNvSpPr txBox="1"/>
          <p:nvPr>
            <p:ph hasCustomPrompt="1" type="title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28"/>
          <p:cNvSpPr txBox="1"/>
          <p:nvPr>
            <p:ph idx="2" type="title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2" name="Google Shape;422;p28"/>
          <p:cNvSpPr txBox="1"/>
          <p:nvPr>
            <p:ph idx="1" type="subTitle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23" name="Google Shape;423;p28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424" name="Google Shape;424;p28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fmla="val 12500" name="adj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fmla="val 1250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28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427" name="Google Shape;427;p28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428" name="Google Shape;428;p28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0" name="Google Shape;430;p28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 rot="10800000">
            <a:off x="-2731210" y="3860176"/>
            <a:ext cx="4600433" cy="2851953"/>
          </a:xfrm>
          <a:custGeom>
            <a:rect b="b" l="l" r="r" t="t"/>
            <a:pathLst>
              <a:path extrusionOk="0" h="79425" w="128119">
                <a:moveTo>
                  <a:pt x="12585" y="23041"/>
                </a:moveTo>
                <a:cubicBezTo>
                  <a:pt x="12159" y="26232"/>
                  <a:pt x="11430" y="29637"/>
                  <a:pt x="10396" y="30640"/>
                </a:cubicBezTo>
                <a:cubicBezTo>
                  <a:pt x="7782" y="33132"/>
                  <a:pt x="4408" y="35077"/>
                  <a:pt x="2858" y="38360"/>
                </a:cubicBezTo>
                <a:cubicBezTo>
                  <a:pt x="1" y="44287"/>
                  <a:pt x="4986" y="51461"/>
                  <a:pt x="11156" y="53740"/>
                </a:cubicBezTo>
                <a:cubicBezTo>
                  <a:pt x="17326" y="56020"/>
                  <a:pt x="24135" y="54926"/>
                  <a:pt x="30701" y="54500"/>
                </a:cubicBezTo>
                <a:cubicBezTo>
                  <a:pt x="37236" y="54075"/>
                  <a:pt x="44500" y="54561"/>
                  <a:pt x="49242" y="59090"/>
                </a:cubicBezTo>
                <a:cubicBezTo>
                  <a:pt x="53315" y="63011"/>
                  <a:pt x="54652" y="69120"/>
                  <a:pt x="58817" y="72950"/>
                </a:cubicBezTo>
                <a:cubicBezTo>
                  <a:pt x="65716" y="79425"/>
                  <a:pt x="75747" y="75473"/>
                  <a:pt x="82221" y="70427"/>
                </a:cubicBezTo>
                <a:cubicBezTo>
                  <a:pt x="88908" y="65139"/>
                  <a:pt x="94653" y="58026"/>
                  <a:pt x="102769" y="55564"/>
                </a:cubicBezTo>
                <a:cubicBezTo>
                  <a:pt x="107419" y="54166"/>
                  <a:pt x="112343" y="54409"/>
                  <a:pt x="117055" y="53345"/>
                </a:cubicBezTo>
                <a:cubicBezTo>
                  <a:pt x="121766" y="52281"/>
                  <a:pt x="126629" y="49181"/>
                  <a:pt x="127268" y="44439"/>
                </a:cubicBezTo>
                <a:cubicBezTo>
                  <a:pt x="128119" y="38664"/>
                  <a:pt x="122556" y="34014"/>
                  <a:pt x="117237" y="31612"/>
                </a:cubicBezTo>
                <a:cubicBezTo>
                  <a:pt x="103802" y="25594"/>
                  <a:pt x="87267" y="25229"/>
                  <a:pt x="76811" y="14804"/>
                </a:cubicBezTo>
                <a:cubicBezTo>
                  <a:pt x="74166" y="12129"/>
                  <a:pt x="72069" y="8968"/>
                  <a:pt x="69212" y="6536"/>
                </a:cubicBezTo>
                <a:cubicBezTo>
                  <a:pt x="61522" y="1"/>
                  <a:pt x="49911" y="457"/>
                  <a:pt x="40397" y="3892"/>
                </a:cubicBezTo>
                <a:cubicBezTo>
                  <a:pt x="30853" y="7296"/>
                  <a:pt x="22403" y="13223"/>
                  <a:pt x="12980" y="16901"/>
                </a:cubicBezTo>
                <a:cubicBezTo>
                  <a:pt x="13101" y="16870"/>
                  <a:pt x="12980" y="19849"/>
                  <a:pt x="12585" y="23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8373694" y="3731516"/>
            <a:ext cx="524234" cy="1184303"/>
            <a:chOff x="8373694" y="3731516"/>
            <a:chExt cx="524234" cy="1184303"/>
          </a:xfrm>
        </p:grpSpPr>
        <p:sp>
          <p:nvSpPr>
            <p:cNvPr id="24" name="Google Shape;24;p4"/>
            <p:cNvSpPr/>
            <p:nvPr/>
          </p:nvSpPr>
          <p:spPr>
            <a:xfrm>
              <a:off x="8424004" y="3731516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8373694" y="4608502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152475"/>
            <a:ext cx="77040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5108316" y="76300"/>
            <a:ext cx="3943262" cy="2668289"/>
            <a:chOff x="5108316" y="76300"/>
            <a:chExt cx="3943262" cy="2668289"/>
          </a:xfrm>
        </p:grpSpPr>
        <p:sp>
          <p:nvSpPr>
            <p:cNvPr id="30" name="Google Shape;30;p5"/>
            <p:cNvSpPr/>
            <p:nvPr/>
          </p:nvSpPr>
          <p:spPr>
            <a:xfrm>
              <a:off x="5108316" y="76300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flipH="1">
              <a:off x="8577654" y="2253728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721800" y="2502900"/>
            <a:ext cx="25938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4376699" y="2502900"/>
            <a:ext cx="25938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721800" y="3220175"/>
            <a:ext cx="25938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4376702" y="3220175"/>
            <a:ext cx="25938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720000" y="1547575"/>
            <a:ext cx="3852000" cy="244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/>
        </p:txBody>
      </p:sp>
      <p:sp>
        <p:nvSpPr>
          <p:cNvPr id="42" name="Google Shape;42;p7"/>
          <p:cNvSpPr/>
          <p:nvPr>
            <p:ph idx="2" type="pic"/>
          </p:nvPr>
        </p:nvSpPr>
        <p:spPr>
          <a:xfrm>
            <a:off x="4944700" y="829500"/>
            <a:ext cx="3484200" cy="34845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43" name="Google Shape;43;p7"/>
          <p:cNvGrpSpPr/>
          <p:nvPr/>
        </p:nvGrpSpPr>
        <p:grpSpPr>
          <a:xfrm>
            <a:off x="5569572" y="-1589384"/>
            <a:ext cx="4498347" cy="2953144"/>
            <a:chOff x="5569572" y="-1589384"/>
            <a:chExt cx="4498347" cy="2953144"/>
          </a:xfrm>
        </p:grpSpPr>
        <p:sp>
          <p:nvSpPr>
            <p:cNvPr id="44" name="Google Shape;44;p7"/>
            <p:cNvSpPr/>
            <p:nvPr/>
          </p:nvSpPr>
          <p:spPr>
            <a:xfrm rot="10800000">
              <a:off x="5569572" y="53"/>
              <a:ext cx="3736353" cy="913572"/>
            </a:xfrm>
            <a:custGeom>
              <a:rect b="b" l="l" r="r" t="t"/>
              <a:pathLst>
                <a:path extrusionOk="0" h="54234" w="171098">
                  <a:moveTo>
                    <a:pt x="64219" y="1"/>
                  </a:moveTo>
                  <a:cubicBezTo>
                    <a:pt x="51195" y="1"/>
                    <a:pt x="38117" y="4100"/>
                    <a:pt x="26141" y="9674"/>
                  </a:cubicBezTo>
                  <a:cubicBezTo>
                    <a:pt x="21598" y="11608"/>
                    <a:pt x="16212" y="12676"/>
                    <a:pt x="10759" y="12676"/>
                  </a:cubicBezTo>
                  <a:cubicBezTo>
                    <a:pt x="7126" y="12676"/>
                    <a:pt x="3464" y="12202"/>
                    <a:pt x="0" y="11194"/>
                  </a:cubicBezTo>
                  <a:lnTo>
                    <a:pt x="0" y="33382"/>
                  </a:lnTo>
                  <a:cubicBezTo>
                    <a:pt x="1802" y="34005"/>
                    <a:pt x="3700" y="34318"/>
                    <a:pt x="5624" y="34318"/>
                  </a:cubicBezTo>
                  <a:cubicBezTo>
                    <a:pt x="7271" y="34318"/>
                    <a:pt x="8938" y="34088"/>
                    <a:pt x="10578" y="33626"/>
                  </a:cubicBezTo>
                  <a:cubicBezTo>
                    <a:pt x="20641" y="30620"/>
                    <a:pt x="31297" y="22557"/>
                    <a:pt x="41562" y="22557"/>
                  </a:cubicBezTo>
                  <a:cubicBezTo>
                    <a:pt x="45622" y="22557"/>
                    <a:pt x="49620" y="23818"/>
                    <a:pt x="53497" y="27151"/>
                  </a:cubicBezTo>
                  <a:cubicBezTo>
                    <a:pt x="61096" y="33626"/>
                    <a:pt x="59576" y="43869"/>
                    <a:pt x="65655" y="51863"/>
                  </a:cubicBezTo>
                  <a:cubicBezTo>
                    <a:pt x="66293" y="52714"/>
                    <a:pt x="66992" y="53535"/>
                    <a:pt x="67722" y="54234"/>
                  </a:cubicBezTo>
                  <a:lnTo>
                    <a:pt x="171098" y="54234"/>
                  </a:lnTo>
                  <a:cubicBezTo>
                    <a:pt x="167268" y="49127"/>
                    <a:pt x="163104" y="44598"/>
                    <a:pt x="156842" y="42744"/>
                  </a:cubicBezTo>
                  <a:cubicBezTo>
                    <a:pt x="154802" y="42231"/>
                    <a:pt x="152790" y="42012"/>
                    <a:pt x="150798" y="42012"/>
                  </a:cubicBezTo>
                  <a:cubicBezTo>
                    <a:pt x="142401" y="42012"/>
                    <a:pt x="134361" y="45902"/>
                    <a:pt x="126082" y="48063"/>
                  </a:cubicBezTo>
                  <a:cubicBezTo>
                    <a:pt x="124128" y="48552"/>
                    <a:pt x="122190" y="48796"/>
                    <a:pt x="120311" y="48796"/>
                  </a:cubicBezTo>
                  <a:cubicBezTo>
                    <a:pt x="113422" y="48796"/>
                    <a:pt x="107317" y="45512"/>
                    <a:pt x="104045" y="38945"/>
                  </a:cubicBezTo>
                  <a:cubicBezTo>
                    <a:pt x="100245" y="30951"/>
                    <a:pt x="97571" y="22592"/>
                    <a:pt x="93771" y="14628"/>
                  </a:cubicBezTo>
                  <a:cubicBezTo>
                    <a:pt x="90731" y="8914"/>
                    <a:pt x="86172" y="4355"/>
                    <a:pt x="80853" y="2470"/>
                  </a:cubicBezTo>
                  <a:cubicBezTo>
                    <a:pt x="75379" y="755"/>
                    <a:pt x="69804" y="1"/>
                    <a:pt x="64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6544549" y="-1179074"/>
              <a:ext cx="2751518" cy="2428681"/>
            </a:xfrm>
            <a:custGeom>
              <a:rect b="b" l="l" r="r" t="t"/>
              <a:pathLst>
                <a:path extrusionOk="0" h="83467" w="94562">
                  <a:moveTo>
                    <a:pt x="93650" y="0"/>
                  </a:moveTo>
                  <a:lnTo>
                    <a:pt x="457" y="0"/>
                  </a:lnTo>
                  <a:cubicBezTo>
                    <a:pt x="1" y="3222"/>
                    <a:pt x="1034" y="6444"/>
                    <a:pt x="4287" y="8997"/>
                  </a:cubicBezTo>
                  <a:cubicBezTo>
                    <a:pt x="8086" y="12037"/>
                    <a:pt x="6202" y="16201"/>
                    <a:pt x="10761" y="18116"/>
                  </a:cubicBezTo>
                  <a:cubicBezTo>
                    <a:pt x="16445" y="20396"/>
                    <a:pt x="22524" y="20760"/>
                    <a:pt x="28603" y="22280"/>
                  </a:cubicBezTo>
                  <a:cubicBezTo>
                    <a:pt x="46476" y="27994"/>
                    <a:pt x="36202" y="48511"/>
                    <a:pt x="38117" y="62554"/>
                  </a:cubicBezTo>
                  <a:cubicBezTo>
                    <a:pt x="39637" y="72828"/>
                    <a:pt x="49515" y="83466"/>
                    <a:pt x="61279" y="81551"/>
                  </a:cubicBezTo>
                  <a:cubicBezTo>
                    <a:pt x="72890" y="79363"/>
                    <a:pt x="75717" y="72706"/>
                    <a:pt x="94562" y="70731"/>
                  </a:cubicBezTo>
                  <a:lnTo>
                    <a:pt x="94562" y="912"/>
                  </a:lnTo>
                  <a:cubicBezTo>
                    <a:pt x="94562" y="365"/>
                    <a:pt x="94197" y="0"/>
                    <a:pt x="93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 rot="10800000">
              <a:off x="7556866" y="-1450701"/>
              <a:ext cx="2511054" cy="1895734"/>
            </a:xfrm>
            <a:custGeom>
              <a:rect b="b" l="l" r="r" t="t"/>
              <a:pathLst>
                <a:path extrusionOk="0" h="56750" w="75170">
                  <a:moveTo>
                    <a:pt x="27843" y="52433"/>
                  </a:moveTo>
                  <a:cubicBezTo>
                    <a:pt x="16049" y="44591"/>
                    <a:pt x="3678" y="35077"/>
                    <a:pt x="912" y="21247"/>
                  </a:cubicBezTo>
                  <a:cubicBezTo>
                    <a:pt x="0" y="16749"/>
                    <a:pt x="517" y="11429"/>
                    <a:pt x="4134" y="8663"/>
                  </a:cubicBezTo>
                  <a:cubicBezTo>
                    <a:pt x="10274" y="3861"/>
                    <a:pt x="19180" y="9940"/>
                    <a:pt x="26901" y="8724"/>
                  </a:cubicBezTo>
                  <a:cubicBezTo>
                    <a:pt x="33162" y="7751"/>
                    <a:pt x="37752" y="2037"/>
                    <a:pt x="43922" y="487"/>
                  </a:cubicBezTo>
                  <a:cubicBezTo>
                    <a:pt x="45290" y="153"/>
                    <a:pt x="46749" y="1"/>
                    <a:pt x="48086" y="487"/>
                  </a:cubicBezTo>
                  <a:cubicBezTo>
                    <a:pt x="51217" y="1612"/>
                    <a:pt x="52159" y="5563"/>
                    <a:pt x="52068" y="8907"/>
                  </a:cubicBezTo>
                  <a:cubicBezTo>
                    <a:pt x="52007" y="12220"/>
                    <a:pt x="51430" y="15806"/>
                    <a:pt x="53071" y="18694"/>
                  </a:cubicBezTo>
                  <a:cubicBezTo>
                    <a:pt x="55533" y="22949"/>
                    <a:pt x="61400" y="23314"/>
                    <a:pt x="65807" y="25472"/>
                  </a:cubicBezTo>
                  <a:cubicBezTo>
                    <a:pt x="71582" y="28299"/>
                    <a:pt x="75169" y="35959"/>
                    <a:pt x="71917" y="41521"/>
                  </a:cubicBezTo>
                  <a:cubicBezTo>
                    <a:pt x="69698" y="45290"/>
                    <a:pt x="65260" y="46992"/>
                    <a:pt x="61157" y="48421"/>
                  </a:cubicBezTo>
                  <a:cubicBezTo>
                    <a:pt x="54713" y="50700"/>
                    <a:pt x="48269" y="52980"/>
                    <a:pt x="41825" y="55260"/>
                  </a:cubicBezTo>
                  <a:cubicBezTo>
                    <a:pt x="39241" y="56172"/>
                    <a:pt x="35715" y="56749"/>
                    <a:pt x="34378" y="543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 rot="-2210302">
              <a:off x="7017974" y="-1175339"/>
              <a:ext cx="2088865" cy="2125055"/>
            </a:xfrm>
            <a:custGeom>
              <a:rect b="b" l="l" r="r" t="t"/>
              <a:pathLst>
                <a:path extrusionOk="0" fill="none" h="101704" w="99972">
                  <a:moveTo>
                    <a:pt x="8694" y="0"/>
                  </a:moveTo>
                  <a:cubicBezTo>
                    <a:pt x="7539" y="183"/>
                    <a:pt x="6566" y="973"/>
                    <a:pt x="5715" y="1793"/>
                  </a:cubicBezTo>
                  <a:cubicBezTo>
                    <a:pt x="3344" y="3952"/>
                    <a:pt x="1064" y="6505"/>
                    <a:pt x="456" y="9696"/>
                  </a:cubicBezTo>
                  <a:cubicBezTo>
                    <a:pt x="0" y="12128"/>
                    <a:pt x="669" y="14712"/>
                    <a:pt x="2158" y="16687"/>
                  </a:cubicBezTo>
                  <a:cubicBezTo>
                    <a:pt x="5776" y="21459"/>
                    <a:pt x="12189" y="22037"/>
                    <a:pt x="17691" y="22219"/>
                  </a:cubicBezTo>
                  <a:cubicBezTo>
                    <a:pt x="21733" y="22371"/>
                    <a:pt x="26171" y="22949"/>
                    <a:pt x="28816" y="25928"/>
                  </a:cubicBezTo>
                  <a:cubicBezTo>
                    <a:pt x="32402" y="29940"/>
                    <a:pt x="31217" y="35958"/>
                    <a:pt x="29971" y="40639"/>
                  </a:cubicBezTo>
                  <a:cubicBezTo>
                    <a:pt x="28329" y="46870"/>
                    <a:pt x="25290" y="52615"/>
                    <a:pt x="23283" y="58694"/>
                  </a:cubicBezTo>
                  <a:cubicBezTo>
                    <a:pt x="21186" y="65016"/>
                    <a:pt x="20244" y="71794"/>
                    <a:pt x="21338" y="78330"/>
                  </a:cubicBezTo>
                  <a:cubicBezTo>
                    <a:pt x="22432" y="84925"/>
                    <a:pt x="25715" y="91187"/>
                    <a:pt x="30943" y="95321"/>
                  </a:cubicBezTo>
                  <a:cubicBezTo>
                    <a:pt x="37357" y="100366"/>
                    <a:pt x="46111" y="101704"/>
                    <a:pt x="54226" y="100974"/>
                  </a:cubicBezTo>
                  <a:cubicBezTo>
                    <a:pt x="62403" y="100306"/>
                    <a:pt x="70275" y="97783"/>
                    <a:pt x="78239" y="95989"/>
                  </a:cubicBezTo>
                  <a:cubicBezTo>
                    <a:pt x="82190" y="95077"/>
                    <a:pt x="86355" y="94378"/>
                    <a:pt x="90336" y="95047"/>
                  </a:cubicBezTo>
                  <a:cubicBezTo>
                    <a:pt x="94318" y="95746"/>
                    <a:pt x="98300" y="98026"/>
                    <a:pt x="99972" y="101704"/>
                  </a:cubicBezTo>
                </a:path>
              </a:pathLst>
            </a:custGeom>
            <a:noFill/>
            <a:ln cap="flat" cmpd="sng" w="1900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7"/>
          <p:cNvGrpSpPr/>
          <p:nvPr/>
        </p:nvGrpSpPr>
        <p:grpSpPr>
          <a:xfrm>
            <a:off x="7642766" y="4263275"/>
            <a:ext cx="1100453" cy="690428"/>
            <a:chOff x="7642766" y="4263275"/>
            <a:chExt cx="1100453" cy="690428"/>
          </a:xfrm>
        </p:grpSpPr>
        <p:sp>
          <p:nvSpPr>
            <p:cNvPr id="49" name="Google Shape;49;p7"/>
            <p:cNvSpPr/>
            <p:nvPr/>
          </p:nvSpPr>
          <p:spPr>
            <a:xfrm flipH="1" rot="10800000">
              <a:off x="7642766" y="4462843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flipH="1" rot="10800000">
              <a:off x="8389031" y="4263275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15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3" name="Google Shape;53;p8"/>
          <p:cNvGrpSpPr/>
          <p:nvPr/>
        </p:nvGrpSpPr>
        <p:grpSpPr>
          <a:xfrm>
            <a:off x="5645792" y="-1354163"/>
            <a:ext cx="4807791" cy="7476670"/>
            <a:chOff x="5645792" y="-1354163"/>
            <a:chExt cx="4807791" cy="7476670"/>
          </a:xfrm>
        </p:grpSpPr>
        <p:grpSp>
          <p:nvGrpSpPr>
            <p:cNvPr id="54" name="Google Shape;54;p8"/>
            <p:cNvGrpSpPr/>
            <p:nvPr/>
          </p:nvGrpSpPr>
          <p:grpSpPr>
            <a:xfrm>
              <a:off x="5645792" y="-1354163"/>
              <a:ext cx="4807791" cy="2661214"/>
              <a:chOff x="5645792" y="-1354163"/>
              <a:chExt cx="4807791" cy="2661214"/>
            </a:xfrm>
          </p:grpSpPr>
          <p:sp>
            <p:nvSpPr>
              <p:cNvPr id="55" name="Google Shape;55;p8"/>
              <p:cNvSpPr/>
              <p:nvPr/>
            </p:nvSpPr>
            <p:spPr>
              <a:xfrm rot="10800000">
                <a:off x="5645792" y="12"/>
                <a:ext cx="4123462" cy="1307039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 flipH="1" rot="10800000">
                <a:off x="7258194" y="-1175796"/>
                <a:ext cx="3195389" cy="2328262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 rot="-2210138">
                <a:off x="7404673" y="-989597"/>
                <a:ext cx="1839285" cy="1871151"/>
              </a:xfrm>
              <a:custGeom>
                <a:rect b="b" l="l" r="r" t="t"/>
                <a:pathLst>
                  <a:path extrusionOk="0" fill="none" h="101704" w="99972">
                    <a:moveTo>
                      <a:pt x="8694" y="0"/>
                    </a:moveTo>
                    <a:cubicBezTo>
                      <a:pt x="7539" y="183"/>
                      <a:pt x="6566" y="973"/>
                      <a:pt x="5715" y="1793"/>
                    </a:cubicBezTo>
                    <a:cubicBezTo>
                      <a:pt x="3344" y="3952"/>
                      <a:pt x="1064" y="6505"/>
                      <a:pt x="456" y="9696"/>
                    </a:cubicBezTo>
                    <a:cubicBezTo>
                      <a:pt x="0" y="12128"/>
                      <a:pt x="669" y="14712"/>
                      <a:pt x="2158" y="16687"/>
                    </a:cubicBezTo>
                    <a:cubicBezTo>
                      <a:pt x="5776" y="21459"/>
                      <a:pt x="12189" y="22037"/>
                      <a:pt x="17691" y="22219"/>
                    </a:cubicBezTo>
                    <a:cubicBezTo>
                      <a:pt x="21733" y="22371"/>
                      <a:pt x="26171" y="22949"/>
                      <a:pt x="28816" y="25928"/>
                    </a:cubicBezTo>
                    <a:cubicBezTo>
                      <a:pt x="32402" y="29940"/>
                      <a:pt x="31217" y="35958"/>
                      <a:pt x="29971" y="40639"/>
                    </a:cubicBezTo>
                    <a:cubicBezTo>
                      <a:pt x="28329" y="46870"/>
                      <a:pt x="25290" y="52615"/>
                      <a:pt x="23283" y="58694"/>
                    </a:cubicBezTo>
                    <a:cubicBezTo>
                      <a:pt x="21186" y="65016"/>
                      <a:pt x="20244" y="71794"/>
                      <a:pt x="21338" y="78330"/>
                    </a:cubicBezTo>
                    <a:cubicBezTo>
                      <a:pt x="22432" y="84925"/>
                      <a:pt x="25715" y="91187"/>
                      <a:pt x="30943" y="95321"/>
                    </a:cubicBezTo>
                    <a:cubicBezTo>
                      <a:pt x="37357" y="100366"/>
                      <a:pt x="46111" y="101704"/>
                      <a:pt x="54226" y="100974"/>
                    </a:cubicBezTo>
                    <a:cubicBezTo>
                      <a:pt x="62403" y="100306"/>
                      <a:pt x="70275" y="97783"/>
                      <a:pt x="78239" y="95989"/>
                    </a:cubicBezTo>
                    <a:cubicBezTo>
                      <a:pt x="82190" y="95077"/>
                      <a:pt x="86355" y="94378"/>
                      <a:pt x="90336" y="95047"/>
                    </a:cubicBezTo>
                    <a:cubicBezTo>
                      <a:pt x="94318" y="95746"/>
                      <a:pt x="98300" y="98026"/>
                      <a:pt x="99972" y="101704"/>
                    </a:cubicBezTo>
                  </a:path>
                </a:pathLst>
              </a:custGeom>
              <a:noFill/>
              <a:ln cap="flat" cmpd="sng" w="1900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8"/>
            <p:cNvGrpSpPr/>
            <p:nvPr/>
          </p:nvGrpSpPr>
          <p:grpSpPr>
            <a:xfrm>
              <a:off x="6891283" y="3845842"/>
              <a:ext cx="2877961" cy="2276666"/>
              <a:chOff x="6891283" y="3845842"/>
              <a:chExt cx="2877961" cy="2276666"/>
            </a:xfrm>
          </p:grpSpPr>
          <p:sp>
            <p:nvSpPr>
              <p:cNvPr id="59" name="Google Shape;59;p8"/>
              <p:cNvSpPr/>
              <p:nvPr/>
            </p:nvSpPr>
            <p:spPr>
              <a:xfrm flipH="1">
                <a:off x="6891283" y="3845842"/>
                <a:ext cx="2262253" cy="1297651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7258191" y="4226774"/>
                <a:ext cx="2511054" cy="1895734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" name="Google Shape;61;p8"/>
          <p:cNvGrpSpPr/>
          <p:nvPr/>
        </p:nvGrpSpPr>
        <p:grpSpPr>
          <a:xfrm>
            <a:off x="5108316" y="76300"/>
            <a:ext cx="3943262" cy="2668289"/>
            <a:chOff x="5108316" y="76300"/>
            <a:chExt cx="3943262" cy="2668289"/>
          </a:xfrm>
        </p:grpSpPr>
        <p:sp>
          <p:nvSpPr>
            <p:cNvPr id="62" name="Google Shape;62;p8"/>
            <p:cNvSpPr/>
            <p:nvPr/>
          </p:nvSpPr>
          <p:spPr>
            <a:xfrm>
              <a:off x="5108316" y="76300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flipH="1">
              <a:off x="8577654" y="2253728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733636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33686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7" name="Google Shape;67;p9"/>
          <p:cNvGrpSpPr/>
          <p:nvPr/>
        </p:nvGrpSpPr>
        <p:grpSpPr>
          <a:xfrm>
            <a:off x="-2731210" y="-1125596"/>
            <a:ext cx="13062605" cy="7837726"/>
            <a:chOff x="-2731210" y="-1125596"/>
            <a:chExt cx="13062605" cy="7837726"/>
          </a:xfrm>
        </p:grpSpPr>
        <p:sp>
          <p:nvSpPr>
            <p:cNvPr id="68" name="Google Shape;68;p9"/>
            <p:cNvSpPr/>
            <p:nvPr/>
          </p:nvSpPr>
          <p:spPr>
            <a:xfrm rot="10800000">
              <a:off x="6475357" y="-9486"/>
              <a:ext cx="3668769" cy="1162913"/>
            </a:xfrm>
            <a:custGeom>
              <a:rect b="b" l="l" r="r" t="t"/>
              <a:pathLst>
                <a:path extrusionOk="0" h="54234" w="171098">
                  <a:moveTo>
                    <a:pt x="64219" y="1"/>
                  </a:moveTo>
                  <a:cubicBezTo>
                    <a:pt x="51195" y="1"/>
                    <a:pt x="38117" y="4100"/>
                    <a:pt x="26141" y="9674"/>
                  </a:cubicBezTo>
                  <a:cubicBezTo>
                    <a:pt x="21598" y="11608"/>
                    <a:pt x="16212" y="12676"/>
                    <a:pt x="10759" y="12676"/>
                  </a:cubicBezTo>
                  <a:cubicBezTo>
                    <a:pt x="7126" y="12676"/>
                    <a:pt x="3464" y="12202"/>
                    <a:pt x="0" y="11194"/>
                  </a:cubicBezTo>
                  <a:lnTo>
                    <a:pt x="0" y="33382"/>
                  </a:lnTo>
                  <a:cubicBezTo>
                    <a:pt x="1802" y="34005"/>
                    <a:pt x="3700" y="34318"/>
                    <a:pt x="5624" y="34318"/>
                  </a:cubicBezTo>
                  <a:cubicBezTo>
                    <a:pt x="7271" y="34318"/>
                    <a:pt x="8938" y="34088"/>
                    <a:pt x="10578" y="33626"/>
                  </a:cubicBezTo>
                  <a:cubicBezTo>
                    <a:pt x="20641" y="30620"/>
                    <a:pt x="31297" y="22557"/>
                    <a:pt x="41562" y="22557"/>
                  </a:cubicBezTo>
                  <a:cubicBezTo>
                    <a:pt x="45622" y="22557"/>
                    <a:pt x="49620" y="23818"/>
                    <a:pt x="53497" y="27151"/>
                  </a:cubicBezTo>
                  <a:cubicBezTo>
                    <a:pt x="61096" y="33626"/>
                    <a:pt x="59576" y="43869"/>
                    <a:pt x="65655" y="51863"/>
                  </a:cubicBezTo>
                  <a:cubicBezTo>
                    <a:pt x="66293" y="52714"/>
                    <a:pt x="66992" y="53535"/>
                    <a:pt x="67722" y="54234"/>
                  </a:cubicBezTo>
                  <a:lnTo>
                    <a:pt x="171098" y="54234"/>
                  </a:lnTo>
                  <a:cubicBezTo>
                    <a:pt x="167268" y="49127"/>
                    <a:pt x="163104" y="44598"/>
                    <a:pt x="156842" y="42744"/>
                  </a:cubicBezTo>
                  <a:cubicBezTo>
                    <a:pt x="154802" y="42231"/>
                    <a:pt x="152790" y="42012"/>
                    <a:pt x="150798" y="42012"/>
                  </a:cubicBezTo>
                  <a:cubicBezTo>
                    <a:pt x="142401" y="42012"/>
                    <a:pt x="134361" y="45902"/>
                    <a:pt x="126082" y="48063"/>
                  </a:cubicBezTo>
                  <a:cubicBezTo>
                    <a:pt x="124128" y="48552"/>
                    <a:pt x="122190" y="48796"/>
                    <a:pt x="120311" y="48796"/>
                  </a:cubicBezTo>
                  <a:cubicBezTo>
                    <a:pt x="113422" y="48796"/>
                    <a:pt x="107317" y="45512"/>
                    <a:pt x="104045" y="38945"/>
                  </a:cubicBezTo>
                  <a:cubicBezTo>
                    <a:pt x="100245" y="30951"/>
                    <a:pt x="97571" y="22592"/>
                    <a:pt x="93771" y="14628"/>
                  </a:cubicBezTo>
                  <a:cubicBezTo>
                    <a:pt x="90731" y="8914"/>
                    <a:pt x="86172" y="4355"/>
                    <a:pt x="80853" y="2470"/>
                  </a:cubicBezTo>
                  <a:cubicBezTo>
                    <a:pt x="75379" y="755"/>
                    <a:pt x="69804" y="1"/>
                    <a:pt x="64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10800000">
              <a:off x="7136006" y="-1125596"/>
              <a:ext cx="3195389" cy="2328262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 rot="-2210320">
              <a:off x="8002354" y="-709004"/>
              <a:ext cx="1650738" cy="1679337"/>
            </a:xfrm>
            <a:custGeom>
              <a:rect b="b" l="l" r="r" t="t"/>
              <a:pathLst>
                <a:path extrusionOk="0" fill="none" h="101704" w="99972">
                  <a:moveTo>
                    <a:pt x="8694" y="0"/>
                  </a:moveTo>
                  <a:cubicBezTo>
                    <a:pt x="7539" y="183"/>
                    <a:pt x="6566" y="973"/>
                    <a:pt x="5715" y="1793"/>
                  </a:cubicBezTo>
                  <a:cubicBezTo>
                    <a:pt x="3344" y="3952"/>
                    <a:pt x="1064" y="6505"/>
                    <a:pt x="456" y="9696"/>
                  </a:cubicBezTo>
                  <a:cubicBezTo>
                    <a:pt x="0" y="12128"/>
                    <a:pt x="669" y="14712"/>
                    <a:pt x="2158" y="16687"/>
                  </a:cubicBezTo>
                  <a:cubicBezTo>
                    <a:pt x="5776" y="21459"/>
                    <a:pt x="12189" y="22037"/>
                    <a:pt x="17691" y="22219"/>
                  </a:cubicBezTo>
                  <a:cubicBezTo>
                    <a:pt x="21733" y="22371"/>
                    <a:pt x="26171" y="22949"/>
                    <a:pt x="28816" y="25928"/>
                  </a:cubicBezTo>
                  <a:cubicBezTo>
                    <a:pt x="32402" y="29940"/>
                    <a:pt x="31217" y="35958"/>
                    <a:pt x="29971" y="40639"/>
                  </a:cubicBezTo>
                  <a:cubicBezTo>
                    <a:pt x="28329" y="46870"/>
                    <a:pt x="25290" y="52615"/>
                    <a:pt x="23283" y="58694"/>
                  </a:cubicBezTo>
                  <a:cubicBezTo>
                    <a:pt x="21186" y="65016"/>
                    <a:pt x="20244" y="71794"/>
                    <a:pt x="21338" y="78330"/>
                  </a:cubicBezTo>
                  <a:cubicBezTo>
                    <a:pt x="22432" y="84925"/>
                    <a:pt x="25715" y="91187"/>
                    <a:pt x="30943" y="95321"/>
                  </a:cubicBezTo>
                  <a:cubicBezTo>
                    <a:pt x="37357" y="100366"/>
                    <a:pt x="46111" y="101704"/>
                    <a:pt x="54226" y="100974"/>
                  </a:cubicBezTo>
                  <a:cubicBezTo>
                    <a:pt x="62403" y="100306"/>
                    <a:pt x="70275" y="97783"/>
                    <a:pt x="78239" y="95989"/>
                  </a:cubicBezTo>
                  <a:cubicBezTo>
                    <a:pt x="82190" y="95077"/>
                    <a:pt x="86355" y="94378"/>
                    <a:pt x="90336" y="95047"/>
                  </a:cubicBezTo>
                  <a:cubicBezTo>
                    <a:pt x="94318" y="95746"/>
                    <a:pt x="98300" y="98026"/>
                    <a:pt x="99972" y="101704"/>
                  </a:cubicBezTo>
                </a:path>
              </a:pathLst>
            </a:custGeom>
            <a:noFill/>
            <a:ln cap="flat" cmpd="sng" w="1900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 flipH="1" rot="10800000">
              <a:off x="-2731210" y="3860176"/>
              <a:ext cx="4600433" cy="2851953"/>
            </a:xfrm>
            <a:custGeom>
              <a:rect b="b" l="l" r="r" t="t"/>
              <a:pathLst>
                <a:path extrusionOk="0" h="79425" w="128119">
                  <a:moveTo>
                    <a:pt x="12585" y="23041"/>
                  </a:moveTo>
                  <a:cubicBezTo>
                    <a:pt x="12159" y="26232"/>
                    <a:pt x="11430" y="29637"/>
                    <a:pt x="10396" y="30640"/>
                  </a:cubicBezTo>
                  <a:cubicBezTo>
                    <a:pt x="7782" y="33132"/>
                    <a:pt x="4408" y="35077"/>
                    <a:pt x="2858" y="38360"/>
                  </a:cubicBezTo>
                  <a:cubicBezTo>
                    <a:pt x="1" y="44287"/>
                    <a:pt x="4986" y="51461"/>
                    <a:pt x="11156" y="53740"/>
                  </a:cubicBezTo>
                  <a:cubicBezTo>
                    <a:pt x="17326" y="56020"/>
                    <a:pt x="24135" y="54926"/>
                    <a:pt x="30701" y="54500"/>
                  </a:cubicBezTo>
                  <a:cubicBezTo>
                    <a:pt x="37236" y="54075"/>
                    <a:pt x="44500" y="54561"/>
                    <a:pt x="49242" y="59090"/>
                  </a:cubicBezTo>
                  <a:cubicBezTo>
                    <a:pt x="53315" y="63011"/>
                    <a:pt x="54652" y="69120"/>
                    <a:pt x="58817" y="72950"/>
                  </a:cubicBezTo>
                  <a:cubicBezTo>
                    <a:pt x="65716" y="79425"/>
                    <a:pt x="75747" y="75473"/>
                    <a:pt x="82221" y="70427"/>
                  </a:cubicBezTo>
                  <a:cubicBezTo>
                    <a:pt x="88908" y="65139"/>
                    <a:pt x="94653" y="58026"/>
                    <a:pt x="102769" y="55564"/>
                  </a:cubicBezTo>
                  <a:cubicBezTo>
                    <a:pt x="107419" y="54166"/>
                    <a:pt x="112343" y="54409"/>
                    <a:pt x="117055" y="53345"/>
                  </a:cubicBezTo>
                  <a:cubicBezTo>
                    <a:pt x="121766" y="52281"/>
                    <a:pt x="126629" y="49181"/>
                    <a:pt x="127268" y="44439"/>
                  </a:cubicBezTo>
                  <a:cubicBezTo>
                    <a:pt x="128119" y="38664"/>
                    <a:pt x="122556" y="34014"/>
                    <a:pt x="117237" y="31612"/>
                  </a:cubicBezTo>
                  <a:cubicBezTo>
                    <a:pt x="103802" y="25594"/>
                    <a:pt x="87267" y="25229"/>
                    <a:pt x="76811" y="14804"/>
                  </a:cubicBezTo>
                  <a:cubicBezTo>
                    <a:pt x="74166" y="12129"/>
                    <a:pt x="72069" y="8968"/>
                    <a:pt x="69212" y="6536"/>
                  </a:cubicBezTo>
                  <a:cubicBezTo>
                    <a:pt x="61522" y="1"/>
                    <a:pt x="49911" y="457"/>
                    <a:pt x="40397" y="3892"/>
                  </a:cubicBezTo>
                  <a:cubicBezTo>
                    <a:pt x="30853" y="7296"/>
                    <a:pt x="22403" y="13223"/>
                    <a:pt x="12980" y="16901"/>
                  </a:cubicBezTo>
                  <a:cubicBezTo>
                    <a:pt x="13101" y="16870"/>
                    <a:pt x="12980" y="19849"/>
                    <a:pt x="12585" y="230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9"/>
          <p:cNvGrpSpPr/>
          <p:nvPr/>
        </p:nvGrpSpPr>
        <p:grpSpPr>
          <a:xfrm>
            <a:off x="8373694" y="3731516"/>
            <a:ext cx="524234" cy="1184303"/>
            <a:chOff x="8373694" y="3731516"/>
            <a:chExt cx="524234" cy="1184303"/>
          </a:xfrm>
        </p:grpSpPr>
        <p:sp>
          <p:nvSpPr>
            <p:cNvPr id="73" name="Google Shape;73;p9"/>
            <p:cNvSpPr/>
            <p:nvPr/>
          </p:nvSpPr>
          <p:spPr>
            <a:xfrm>
              <a:off x="8424004" y="3731516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8373694" y="4608502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720000" y="3640350"/>
            <a:ext cx="3252900" cy="968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4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6.png"/><Relationship Id="rId4" Type="http://schemas.openxmlformats.org/officeDocument/2006/relationships/image" Target="../media/image50.png"/><Relationship Id="rId5" Type="http://schemas.openxmlformats.org/officeDocument/2006/relationships/image" Target="../media/image61.jpg"/><Relationship Id="rId6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MzoNz3KRbhN6nIF4xkO9uUUMkaoOgQJW/view" TargetMode="External"/><Relationship Id="rId4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Relationship Id="rId9" Type="http://schemas.openxmlformats.org/officeDocument/2006/relationships/image" Target="../media/image48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Relationship Id="rId8" Type="http://schemas.openxmlformats.org/officeDocument/2006/relationships/image" Target="../media/image57.png"/><Relationship Id="rId11" Type="http://schemas.openxmlformats.org/officeDocument/2006/relationships/image" Target="../media/image43.png"/><Relationship Id="rId10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62.png"/><Relationship Id="rId5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3.png"/><Relationship Id="rId6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20.jpg"/><Relationship Id="rId5" Type="http://schemas.openxmlformats.org/officeDocument/2006/relationships/image" Target="../media/image14.jpg"/><Relationship Id="rId6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"/>
          <p:cNvSpPr txBox="1"/>
          <p:nvPr>
            <p:ph type="ctrTitle"/>
          </p:nvPr>
        </p:nvSpPr>
        <p:spPr>
          <a:xfrm>
            <a:off x="715100" y="1091775"/>
            <a:ext cx="5712300" cy="15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Project Recap Presentation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</p:txBody>
      </p:sp>
      <p:sp>
        <p:nvSpPr>
          <p:cNvPr id="436" name="Google Shape;436;p29"/>
          <p:cNvSpPr txBox="1"/>
          <p:nvPr>
            <p:ph idx="1" type="subTitle"/>
          </p:nvPr>
        </p:nvSpPr>
        <p:spPr>
          <a:xfrm>
            <a:off x="715100" y="2717750"/>
            <a:ext cx="52383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memreprise</a:t>
            </a: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Casey Nguyen, Brent Johnson, Tristan Wang, Gray Wong</a:t>
            </a:r>
            <a:endParaRPr/>
          </a:p>
        </p:txBody>
      </p:sp>
      <p:grpSp>
        <p:nvGrpSpPr>
          <p:cNvPr id="437" name="Google Shape;437;p29"/>
          <p:cNvGrpSpPr/>
          <p:nvPr/>
        </p:nvGrpSpPr>
        <p:grpSpPr>
          <a:xfrm>
            <a:off x="5525988" y="-1215399"/>
            <a:ext cx="5380060" cy="6219732"/>
            <a:chOff x="5297388" y="-1215399"/>
            <a:chExt cx="5380060" cy="6219732"/>
          </a:xfrm>
        </p:grpSpPr>
        <p:sp>
          <p:nvSpPr>
            <p:cNvPr id="438" name="Google Shape;438;p29"/>
            <p:cNvSpPr/>
            <p:nvPr/>
          </p:nvSpPr>
          <p:spPr>
            <a:xfrm>
              <a:off x="5297388" y="-316405"/>
              <a:ext cx="4600433" cy="5320737"/>
            </a:xfrm>
            <a:custGeom>
              <a:rect b="b" l="l" r="r" t="t"/>
              <a:pathLst>
                <a:path extrusionOk="0" h="148179" w="128119">
                  <a:moveTo>
                    <a:pt x="213" y="0"/>
                  </a:moveTo>
                  <a:cubicBezTo>
                    <a:pt x="0" y="6930"/>
                    <a:pt x="2371" y="14195"/>
                    <a:pt x="6687" y="19636"/>
                  </a:cubicBezTo>
                  <a:cubicBezTo>
                    <a:pt x="9362" y="22675"/>
                    <a:pt x="12007" y="25715"/>
                    <a:pt x="15441" y="27599"/>
                  </a:cubicBezTo>
                  <a:cubicBezTo>
                    <a:pt x="23405" y="31794"/>
                    <a:pt x="31399" y="35198"/>
                    <a:pt x="40123" y="37873"/>
                  </a:cubicBezTo>
                  <a:cubicBezTo>
                    <a:pt x="50761" y="41277"/>
                    <a:pt x="56080" y="52311"/>
                    <a:pt x="52676" y="62554"/>
                  </a:cubicBezTo>
                  <a:cubicBezTo>
                    <a:pt x="48481" y="75472"/>
                    <a:pt x="38238" y="89546"/>
                    <a:pt x="45837" y="103224"/>
                  </a:cubicBezTo>
                  <a:cubicBezTo>
                    <a:pt x="49637" y="109667"/>
                    <a:pt x="56476" y="114227"/>
                    <a:pt x="63679" y="114987"/>
                  </a:cubicBezTo>
                  <a:cubicBezTo>
                    <a:pt x="64297" y="115018"/>
                    <a:pt x="64929" y="115033"/>
                    <a:pt x="65573" y="115033"/>
                  </a:cubicBezTo>
                  <a:cubicBezTo>
                    <a:pt x="72755" y="115033"/>
                    <a:pt x="81494" y="113231"/>
                    <a:pt x="89178" y="113231"/>
                  </a:cubicBezTo>
                  <a:cubicBezTo>
                    <a:pt x="97370" y="113231"/>
                    <a:pt x="104363" y="115278"/>
                    <a:pt x="106993" y="123741"/>
                  </a:cubicBezTo>
                  <a:cubicBezTo>
                    <a:pt x="109364" y="131066"/>
                    <a:pt x="110945" y="140337"/>
                    <a:pt x="114015" y="148179"/>
                  </a:cubicBezTo>
                  <a:lnTo>
                    <a:pt x="127206" y="148179"/>
                  </a:lnTo>
                  <a:cubicBezTo>
                    <a:pt x="127723" y="148179"/>
                    <a:pt x="128118" y="147753"/>
                    <a:pt x="128118" y="147267"/>
                  </a:cubicBezTo>
                  <a:lnTo>
                    <a:pt x="128118" y="70700"/>
                  </a:lnTo>
                  <a:cubicBezTo>
                    <a:pt x="109546" y="72646"/>
                    <a:pt x="106446" y="79333"/>
                    <a:pt x="94835" y="81521"/>
                  </a:cubicBezTo>
                  <a:cubicBezTo>
                    <a:pt x="93899" y="81673"/>
                    <a:pt x="92976" y="81746"/>
                    <a:pt x="92068" y="81746"/>
                  </a:cubicBezTo>
                  <a:cubicBezTo>
                    <a:pt x="81553" y="81746"/>
                    <a:pt x="73072" y="71981"/>
                    <a:pt x="71673" y="62524"/>
                  </a:cubicBezTo>
                  <a:cubicBezTo>
                    <a:pt x="69758" y="48481"/>
                    <a:pt x="80032" y="27964"/>
                    <a:pt x="62160" y="22250"/>
                  </a:cubicBezTo>
                  <a:cubicBezTo>
                    <a:pt x="56080" y="20730"/>
                    <a:pt x="50001" y="20365"/>
                    <a:pt x="44317" y="18086"/>
                  </a:cubicBezTo>
                  <a:cubicBezTo>
                    <a:pt x="39758" y="16171"/>
                    <a:pt x="42646" y="12462"/>
                    <a:pt x="38846" y="9423"/>
                  </a:cubicBezTo>
                  <a:cubicBezTo>
                    <a:pt x="35563" y="6870"/>
                    <a:pt x="36658" y="3192"/>
                    <a:pt x="37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60113" y="-99930"/>
              <a:ext cx="3395485" cy="2997091"/>
            </a:xfrm>
            <a:custGeom>
              <a:rect b="b" l="l" r="r" t="t"/>
              <a:pathLst>
                <a:path extrusionOk="0" h="83467" w="94562">
                  <a:moveTo>
                    <a:pt x="93650" y="0"/>
                  </a:moveTo>
                  <a:lnTo>
                    <a:pt x="457" y="0"/>
                  </a:lnTo>
                  <a:cubicBezTo>
                    <a:pt x="1" y="3222"/>
                    <a:pt x="1034" y="6444"/>
                    <a:pt x="4287" y="8997"/>
                  </a:cubicBezTo>
                  <a:cubicBezTo>
                    <a:pt x="8086" y="12037"/>
                    <a:pt x="6202" y="16201"/>
                    <a:pt x="10761" y="18116"/>
                  </a:cubicBezTo>
                  <a:cubicBezTo>
                    <a:pt x="16445" y="20396"/>
                    <a:pt x="22524" y="20760"/>
                    <a:pt x="28603" y="22280"/>
                  </a:cubicBezTo>
                  <a:cubicBezTo>
                    <a:pt x="46476" y="27994"/>
                    <a:pt x="36202" y="48511"/>
                    <a:pt x="38117" y="62554"/>
                  </a:cubicBezTo>
                  <a:cubicBezTo>
                    <a:pt x="39637" y="72828"/>
                    <a:pt x="49515" y="83466"/>
                    <a:pt x="61279" y="81551"/>
                  </a:cubicBezTo>
                  <a:cubicBezTo>
                    <a:pt x="72890" y="79363"/>
                    <a:pt x="75717" y="72706"/>
                    <a:pt x="94562" y="70731"/>
                  </a:cubicBezTo>
                  <a:lnTo>
                    <a:pt x="94562" y="912"/>
                  </a:lnTo>
                  <a:cubicBezTo>
                    <a:pt x="94562" y="365"/>
                    <a:pt x="94197" y="0"/>
                    <a:pt x="93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077015" y="-1215399"/>
              <a:ext cx="4600433" cy="2851953"/>
            </a:xfrm>
            <a:custGeom>
              <a:rect b="b" l="l" r="r" t="t"/>
              <a:pathLst>
                <a:path extrusionOk="0" h="79425" w="128119">
                  <a:moveTo>
                    <a:pt x="12585" y="23041"/>
                  </a:moveTo>
                  <a:cubicBezTo>
                    <a:pt x="12159" y="26232"/>
                    <a:pt x="11430" y="29637"/>
                    <a:pt x="10396" y="30640"/>
                  </a:cubicBezTo>
                  <a:cubicBezTo>
                    <a:pt x="7782" y="33132"/>
                    <a:pt x="4408" y="35077"/>
                    <a:pt x="2858" y="38360"/>
                  </a:cubicBezTo>
                  <a:cubicBezTo>
                    <a:pt x="1" y="44287"/>
                    <a:pt x="4986" y="51461"/>
                    <a:pt x="11156" y="53740"/>
                  </a:cubicBezTo>
                  <a:cubicBezTo>
                    <a:pt x="17326" y="56020"/>
                    <a:pt x="24135" y="54926"/>
                    <a:pt x="30701" y="54500"/>
                  </a:cubicBezTo>
                  <a:cubicBezTo>
                    <a:pt x="37236" y="54075"/>
                    <a:pt x="44500" y="54561"/>
                    <a:pt x="49242" y="59090"/>
                  </a:cubicBezTo>
                  <a:cubicBezTo>
                    <a:pt x="53315" y="63011"/>
                    <a:pt x="54652" y="69120"/>
                    <a:pt x="58817" y="72950"/>
                  </a:cubicBezTo>
                  <a:cubicBezTo>
                    <a:pt x="65716" y="79425"/>
                    <a:pt x="75747" y="75473"/>
                    <a:pt x="82221" y="70427"/>
                  </a:cubicBezTo>
                  <a:cubicBezTo>
                    <a:pt x="88908" y="65139"/>
                    <a:pt x="94653" y="58026"/>
                    <a:pt x="102769" y="55564"/>
                  </a:cubicBezTo>
                  <a:cubicBezTo>
                    <a:pt x="107419" y="54166"/>
                    <a:pt x="112343" y="54409"/>
                    <a:pt x="117055" y="53345"/>
                  </a:cubicBezTo>
                  <a:cubicBezTo>
                    <a:pt x="121766" y="52281"/>
                    <a:pt x="126629" y="49181"/>
                    <a:pt x="127268" y="44439"/>
                  </a:cubicBezTo>
                  <a:cubicBezTo>
                    <a:pt x="128119" y="38664"/>
                    <a:pt x="122556" y="34014"/>
                    <a:pt x="117237" y="31612"/>
                  </a:cubicBezTo>
                  <a:cubicBezTo>
                    <a:pt x="103802" y="25594"/>
                    <a:pt x="87267" y="25229"/>
                    <a:pt x="76811" y="14804"/>
                  </a:cubicBezTo>
                  <a:cubicBezTo>
                    <a:pt x="74166" y="12129"/>
                    <a:pt x="72069" y="8968"/>
                    <a:pt x="69212" y="6536"/>
                  </a:cubicBezTo>
                  <a:cubicBezTo>
                    <a:pt x="61522" y="1"/>
                    <a:pt x="49911" y="457"/>
                    <a:pt x="40397" y="3892"/>
                  </a:cubicBezTo>
                  <a:cubicBezTo>
                    <a:pt x="30853" y="7296"/>
                    <a:pt x="22403" y="13223"/>
                    <a:pt x="12980" y="16901"/>
                  </a:cubicBezTo>
                  <a:cubicBezTo>
                    <a:pt x="13101" y="16870"/>
                    <a:pt x="12980" y="19849"/>
                    <a:pt x="12585" y="23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6872691" y="-240723"/>
              <a:ext cx="3589745" cy="3651936"/>
            </a:xfrm>
            <a:custGeom>
              <a:rect b="b" l="l" r="r" t="t"/>
              <a:pathLst>
                <a:path extrusionOk="0" fill="none" h="101704" w="99972">
                  <a:moveTo>
                    <a:pt x="8694" y="0"/>
                  </a:moveTo>
                  <a:cubicBezTo>
                    <a:pt x="7539" y="183"/>
                    <a:pt x="6566" y="973"/>
                    <a:pt x="5715" y="1793"/>
                  </a:cubicBezTo>
                  <a:cubicBezTo>
                    <a:pt x="3344" y="3952"/>
                    <a:pt x="1064" y="6505"/>
                    <a:pt x="456" y="9696"/>
                  </a:cubicBezTo>
                  <a:cubicBezTo>
                    <a:pt x="0" y="12128"/>
                    <a:pt x="669" y="14712"/>
                    <a:pt x="2158" y="16687"/>
                  </a:cubicBezTo>
                  <a:cubicBezTo>
                    <a:pt x="5776" y="21459"/>
                    <a:pt x="12189" y="22037"/>
                    <a:pt x="17691" y="22219"/>
                  </a:cubicBezTo>
                  <a:cubicBezTo>
                    <a:pt x="21733" y="22371"/>
                    <a:pt x="26171" y="22949"/>
                    <a:pt x="28816" y="25928"/>
                  </a:cubicBezTo>
                  <a:cubicBezTo>
                    <a:pt x="32402" y="29940"/>
                    <a:pt x="31217" y="35958"/>
                    <a:pt x="29971" y="40639"/>
                  </a:cubicBezTo>
                  <a:cubicBezTo>
                    <a:pt x="28329" y="46870"/>
                    <a:pt x="25290" y="52615"/>
                    <a:pt x="23283" y="58694"/>
                  </a:cubicBezTo>
                  <a:cubicBezTo>
                    <a:pt x="21186" y="65016"/>
                    <a:pt x="20244" y="71794"/>
                    <a:pt x="21338" y="78330"/>
                  </a:cubicBezTo>
                  <a:cubicBezTo>
                    <a:pt x="22432" y="84925"/>
                    <a:pt x="25715" y="91187"/>
                    <a:pt x="30943" y="95321"/>
                  </a:cubicBezTo>
                  <a:cubicBezTo>
                    <a:pt x="37357" y="100366"/>
                    <a:pt x="46111" y="101704"/>
                    <a:pt x="54226" y="100974"/>
                  </a:cubicBezTo>
                  <a:cubicBezTo>
                    <a:pt x="62403" y="100306"/>
                    <a:pt x="70275" y="97783"/>
                    <a:pt x="78239" y="95989"/>
                  </a:cubicBezTo>
                  <a:cubicBezTo>
                    <a:pt x="82190" y="95077"/>
                    <a:pt x="86355" y="94378"/>
                    <a:pt x="90336" y="95047"/>
                  </a:cubicBezTo>
                  <a:cubicBezTo>
                    <a:pt x="94318" y="95746"/>
                    <a:pt x="98300" y="98026"/>
                    <a:pt x="99972" y="101704"/>
                  </a:cubicBezTo>
                </a:path>
              </a:pathLst>
            </a:custGeom>
            <a:noFill/>
            <a:ln cap="flat" cmpd="sng" w="1900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7618100" y="1935988"/>
              <a:ext cx="3059338" cy="1336478"/>
            </a:xfrm>
            <a:custGeom>
              <a:rect b="b" l="l" r="r" t="t"/>
              <a:pathLst>
                <a:path extrusionOk="0" h="29076" w="66558">
                  <a:moveTo>
                    <a:pt x="1453" y="1"/>
                  </a:moveTo>
                  <a:cubicBezTo>
                    <a:pt x="1399" y="1"/>
                    <a:pt x="1350" y="35"/>
                    <a:pt x="1338" y="107"/>
                  </a:cubicBezTo>
                  <a:cubicBezTo>
                    <a:pt x="0" y="7857"/>
                    <a:pt x="486" y="15943"/>
                    <a:pt x="5198" y="22508"/>
                  </a:cubicBezTo>
                  <a:cubicBezTo>
                    <a:pt x="8514" y="27146"/>
                    <a:pt x="13382" y="29075"/>
                    <a:pt x="18598" y="29075"/>
                  </a:cubicBezTo>
                  <a:cubicBezTo>
                    <a:pt x="20458" y="29075"/>
                    <a:pt x="22362" y="28830"/>
                    <a:pt x="24256" y="28374"/>
                  </a:cubicBezTo>
                  <a:cubicBezTo>
                    <a:pt x="40548" y="24332"/>
                    <a:pt x="49667" y="7128"/>
                    <a:pt x="66384" y="4271"/>
                  </a:cubicBezTo>
                  <a:cubicBezTo>
                    <a:pt x="66557" y="4242"/>
                    <a:pt x="66512" y="3995"/>
                    <a:pt x="66325" y="3995"/>
                  </a:cubicBezTo>
                  <a:cubicBezTo>
                    <a:pt x="66315" y="3995"/>
                    <a:pt x="66304" y="3996"/>
                    <a:pt x="66293" y="3997"/>
                  </a:cubicBezTo>
                  <a:cubicBezTo>
                    <a:pt x="51825" y="6520"/>
                    <a:pt x="42828" y="19560"/>
                    <a:pt x="30183" y="25852"/>
                  </a:cubicBezTo>
                  <a:cubicBezTo>
                    <a:pt x="26547" y="27662"/>
                    <a:pt x="22440" y="28846"/>
                    <a:pt x="18457" y="28846"/>
                  </a:cubicBezTo>
                  <a:cubicBezTo>
                    <a:pt x="14216" y="28846"/>
                    <a:pt x="10114" y="27504"/>
                    <a:pt x="6870" y="24150"/>
                  </a:cubicBezTo>
                  <a:cubicBezTo>
                    <a:pt x="790" y="17858"/>
                    <a:pt x="183" y="8435"/>
                    <a:pt x="1611" y="228"/>
                  </a:cubicBezTo>
                  <a:cubicBezTo>
                    <a:pt x="1630" y="81"/>
                    <a:pt x="1536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7892666" y="2347022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9"/>
          <p:cNvGrpSpPr/>
          <p:nvPr/>
        </p:nvGrpSpPr>
        <p:grpSpPr>
          <a:xfrm>
            <a:off x="-145730" y="3283182"/>
            <a:ext cx="5857767" cy="3182009"/>
            <a:chOff x="-145730" y="3283182"/>
            <a:chExt cx="5857767" cy="3182009"/>
          </a:xfrm>
        </p:grpSpPr>
        <p:grpSp>
          <p:nvGrpSpPr>
            <p:cNvPr id="445" name="Google Shape;445;p29"/>
            <p:cNvGrpSpPr/>
            <p:nvPr/>
          </p:nvGrpSpPr>
          <p:grpSpPr>
            <a:xfrm>
              <a:off x="-145730" y="3939706"/>
              <a:ext cx="5857767" cy="2525485"/>
              <a:chOff x="606600" y="3340575"/>
              <a:chExt cx="4383900" cy="1890050"/>
            </a:xfrm>
          </p:grpSpPr>
          <p:sp>
            <p:nvSpPr>
              <p:cNvPr id="446" name="Google Shape;446;p29"/>
              <p:cNvSpPr/>
              <p:nvPr/>
            </p:nvSpPr>
            <p:spPr>
              <a:xfrm>
                <a:off x="713050" y="3340575"/>
                <a:ext cx="4277450" cy="1355850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>
                <a:off x="713050" y="3725275"/>
                <a:ext cx="1693050" cy="971150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998775" y="3488175"/>
                <a:ext cx="2391400" cy="1742450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2140125" y="3733625"/>
                <a:ext cx="1879250" cy="1418750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606600" y="3360875"/>
                <a:ext cx="4375900" cy="1827025"/>
              </a:xfrm>
              <a:custGeom>
                <a:rect b="b" l="l" r="r" t="t"/>
                <a:pathLst>
                  <a:path extrusionOk="0" h="73081" w="175036">
                    <a:moveTo>
                      <a:pt x="68547" y="0"/>
                    </a:moveTo>
                    <a:cubicBezTo>
                      <a:pt x="61862" y="0"/>
                      <a:pt x="54978" y="3106"/>
                      <a:pt x="49092" y="5701"/>
                    </a:cubicBezTo>
                    <a:cubicBezTo>
                      <a:pt x="41736" y="8983"/>
                      <a:pt x="34593" y="12601"/>
                      <a:pt x="26721" y="14485"/>
                    </a:cubicBezTo>
                    <a:cubicBezTo>
                      <a:pt x="21941" y="15642"/>
                      <a:pt x="17010" y="16199"/>
                      <a:pt x="12075" y="16199"/>
                    </a:cubicBezTo>
                    <a:cubicBezTo>
                      <a:pt x="8191" y="16199"/>
                      <a:pt x="4305" y="15854"/>
                      <a:pt x="489" y="15184"/>
                    </a:cubicBezTo>
                    <a:cubicBezTo>
                      <a:pt x="461" y="15177"/>
                      <a:pt x="435" y="15174"/>
                      <a:pt x="409" y="15174"/>
                    </a:cubicBezTo>
                    <a:cubicBezTo>
                      <a:pt x="104" y="15174"/>
                      <a:pt x="0" y="15645"/>
                      <a:pt x="337" y="15701"/>
                    </a:cubicBezTo>
                    <a:cubicBezTo>
                      <a:pt x="4181" y="16382"/>
                      <a:pt x="8054" y="16720"/>
                      <a:pt x="11915" y="16720"/>
                    </a:cubicBezTo>
                    <a:cubicBezTo>
                      <a:pt x="19258" y="16720"/>
                      <a:pt x="26557" y="15497"/>
                      <a:pt x="33529" y="13087"/>
                    </a:cubicBezTo>
                    <a:cubicBezTo>
                      <a:pt x="43925" y="9470"/>
                      <a:pt x="53317" y="3330"/>
                      <a:pt x="64229" y="1141"/>
                    </a:cubicBezTo>
                    <a:cubicBezTo>
                      <a:pt x="65725" y="839"/>
                      <a:pt x="67194" y="678"/>
                      <a:pt x="68623" y="678"/>
                    </a:cubicBezTo>
                    <a:cubicBezTo>
                      <a:pt x="72943" y="678"/>
                      <a:pt x="76890" y="2153"/>
                      <a:pt x="80065" y="5670"/>
                    </a:cubicBezTo>
                    <a:cubicBezTo>
                      <a:pt x="83561" y="9561"/>
                      <a:pt x="85141" y="14667"/>
                      <a:pt x="86448" y="19622"/>
                    </a:cubicBezTo>
                    <a:cubicBezTo>
                      <a:pt x="87786" y="24759"/>
                      <a:pt x="88880" y="29926"/>
                      <a:pt x="91494" y="34577"/>
                    </a:cubicBezTo>
                    <a:cubicBezTo>
                      <a:pt x="93561" y="38224"/>
                      <a:pt x="96600" y="41172"/>
                      <a:pt x="100005" y="43543"/>
                    </a:cubicBezTo>
                    <a:cubicBezTo>
                      <a:pt x="110734" y="50990"/>
                      <a:pt x="125051" y="52571"/>
                      <a:pt x="137635" y="53999"/>
                    </a:cubicBezTo>
                    <a:cubicBezTo>
                      <a:pt x="145234" y="54881"/>
                      <a:pt x="153440" y="54455"/>
                      <a:pt x="160766" y="56856"/>
                    </a:cubicBezTo>
                    <a:cubicBezTo>
                      <a:pt x="168213" y="59288"/>
                      <a:pt x="171587" y="66188"/>
                      <a:pt x="174444" y="72936"/>
                    </a:cubicBezTo>
                    <a:cubicBezTo>
                      <a:pt x="174490" y="73038"/>
                      <a:pt x="174569" y="73081"/>
                      <a:pt x="174650" y="73081"/>
                    </a:cubicBezTo>
                    <a:cubicBezTo>
                      <a:pt x="174834" y="73081"/>
                      <a:pt x="175036" y="72864"/>
                      <a:pt x="174930" y="72632"/>
                    </a:cubicBezTo>
                    <a:cubicBezTo>
                      <a:pt x="173076" y="68255"/>
                      <a:pt x="171100" y="63847"/>
                      <a:pt x="167726" y="60382"/>
                    </a:cubicBezTo>
                    <a:cubicBezTo>
                      <a:pt x="164292" y="56917"/>
                      <a:pt x="159520" y="55610"/>
                      <a:pt x="154839" y="54942"/>
                    </a:cubicBezTo>
                    <a:cubicBezTo>
                      <a:pt x="149367" y="54182"/>
                      <a:pt x="143805" y="54091"/>
                      <a:pt x="138334" y="53483"/>
                    </a:cubicBezTo>
                    <a:cubicBezTo>
                      <a:pt x="132467" y="52814"/>
                      <a:pt x="126601" y="51993"/>
                      <a:pt x="120795" y="50808"/>
                    </a:cubicBezTo>
                    <a:cubicBezTo>
                      <a:pt x="111646" y="48954"/>
                      <a:pt x="102102" y="45823"/>
                      <a:pt x="95476" y="38954"/>
                    </a:cubicBezTo>
                    <a:cubicBezTo>
                      <a:pt x="87938" y="31142"/>
                      <a:pt x="88424" y="19744"/>
                      <a:pt x="83865" y="10382"/>
                    </a:cubicBezTo>
                    <a:cubicBezTo>
                      <a:pt x="81159" y="4880"/>
                      <a:pt x="76630" y="655"/>
                      <a:pt x="70339" y="78"/>
                    </a:cubicBezTo>
                    <a:cubicBezTo>
                      <a:pt x="69744" y="25"/>
                      <a:pt x="69146" y="0"/>
                      <a:pt x="68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2129125" y="3363300"/>
                <a:ext cx="2707650" cy="1859025"/>
              </a:xfrm>
              <a:custGeom>
                <a:rect b="b" l="l" r="r" t="t"/>
                <a:pathLst>
                  <a:path extrusionOk="0" h="74361" w="108306">
                    <a:moveTo>
                      <a:pt x="7949" y="0"/>
                    </a:moveTo>
                    <a:cubicBezTo>
                      <a:pt x="5266" y="0"/>
                      <a:pt x="2599" y="444"/>
                      <a:pt x="106" y="1409"/>
                    </a:cubicBezTo>
                    <a:cubicBezTo>
                      <a:pt x="0" y="1409"/>
                      <a:pt x="33" y="1639"/>
                      <a:pt x="143" y="1639"/>
                    </a:cubicBezTo>
                    <a:cubicBezTo>
                      <a:pt x="159" y="1639"/>
                      <a:pt x="177" y="1634"/>
                      <a:pt x="197" y="1622"/>
                    </a:cubicBezTo>
                    <a:cubicBezTo>
                      <a:pt x="2653" y="679"/>
                      <a:pt x="5272" y="244"/>
                      <a:pt x="7912" y="244"/>
                    </a:cubicBezTo>
                    <a:cubicBezTo>
                      <a:pt x="13868" y="244"/>
                      <a:pt x="19935" y="2459"/>
                      <a:pt x="24483" y="6060"/>
                    </a:cubicBezTo>
                    <a:cubicBezTo>
                      <a:pt x="28222" y="9069"/>
                      <a:pt x="30107" y="13020"/>
                      <a:pt x="31201" y="17610"/>
                    </a:cubicBezTo>
                    <a:cubicBezTo>
                      <a:pt x="32386" y="22504"/>
                      <a:pt x="32873" y="27580"/>
                      <a:pt x="35578" y="31987"/>
                    </a:cubicBezTo>
                    <a:cubicBezTo>
                      <a:pt x="37797" y="35635"/>
                      <a:pt x="41414" y="38218"/>
                      <a:pt x="45396" y="39586"/>
                    </a:cubicBezTo>
                    <a:cubicBezTo>
                      <a:pt x="50654" y="41379"/>
                      <a:pt x="56429" y="40680"/>
                      <a:pt x="61870" y="41227"/>
                    </a:cubicBezTo>
                    <a:cubicBezTo>
                      <a:pt x="67372" y="41774"/>
                      <a:pt x="72721" y="43811"/>
                      <a:pt x="77402" y="46759"/>
                    </a:cubicBezTo>
                    <a:cubicBezTo>
                      <a:pt x="82387" y="49920"/>
                      <a:pt x="86035" y="54358"/>
                      <a:pt x="89500" y="59009"/>
                    </a:cubicBezTo>
                    <a:cubicBezTo>
                      <a:pt x="94363" y="65483"/>
                      <a:pt x="99682" y="72596"/>
                      <a:pt x="108072" y="74359"/>
                    </a:cubicBezTo>
                    <a:cubicBezTo>
                      <a:pt x="108081" y="74360"/>
                      <a:pt x="108090" y="74361"/>
                      <a:pt x="108099" y="74361"/>
                    </a:cubicBezTo>
                    <a:cubicBezTo>
                      <a:pt x="108260" y="74361"/>
                      <a:pt x="108305" y="74114"/>
                      <a:pt x="108132" y="74085"/>
                    </a:cubicBezTo>
                    <a:cubicBezTo>
                      <a:pt x="96916" y="71775"/>
                      <a:pt x="91688" y="60407"/>
                      <a:pt x="84697" y="52626"/>
                    </a:cubicBezTo>
                    <a:cubicBezTo>
                      <a:pt x="77919" y="45057"/>
                      <a:pt x="68405" y="41136"/>
                      <a:pt x="58405" y="40680"/>
                    </a:cubicBezTo>
                    <a:cubicBezTo>
                      <a:pt x="52478" y="40407"/>
                      <a:pt x="46551" y="40559"/>
                      <a:pt x="41353" y="37337"/>
                    </a:cubicBezTo>
                    <a:cubicBezTo>
                      <a:pt x="36459" y="34297"/>
                      <a:pt x="34058" y="29252"/>
                      <a:pt x="32781" y="23811"/>
                    </a:cubicBezTo>
                    <a:cubicBezTo>
                      <a:pt x="31718" y="19221"/>
                      <a:pt x="31262" y="14388"/>
                      <a:pt x="28739" y="10315"/>
                    </a:cubicBezTo>
                    <a:cubicBezTo>
                      <a:pt x="26794" y="7245"/>
                      <a:pt x="23784" y="4935"/>
                      <a:pt x="20623" y="3263"/>
                    </a:cubicBezTo>
                    <a:cubicBezTo>
                      <a:pt x="16823" y="1202"/>
                      <a:pt x="12364" y="0"/>
                      <a:pt x="79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2" name="Google Shape;452;p29"/>
            <p:cNvSpPr/>
            <p:nvPr/>
          </p:nvSpPr>
          <p:spPr>
            <a:xfrm>
              <a:off x="4345206" y="4105543"/>
              <a:ext cx="449996" cy="525816"/>
            </a:xfrm>
            <a:custGeom>
              <a:rect b="b" l="l" r="r" t="t"/>
              <a:pathLst>
                <a:path extrusionOk="0" h="16020" w="13710">
                  <a:moveTo>
                    <a:pt x="1" y="16019"/>
                  </a:moveTo>
                  <a:cubicBezTo>
                    <a:pt x="1" y="16019"/>
                    <a:pt x="517" y="943"/>
                    <a:pt x="11247" y="31"/>
                  </a:cubicBezTo>
                  <a:cubicBezTo>
                    <a:pt x="11247" y="1"/>
                    <a:pt x="13709" y="10426"/>
                    <a:pt x="1" y="16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-86600" y="3283182"/>
              <a:ext cx="304330" cy="364198"/>
            </a:xfrm>
            <a:custGeom>
              <a:rect b="b" l="l" r="r" t="t"/>
              <a:pathLst>
                <a:path extrusionOk="0" h="11096" w="9272">
                  <a:moveTo>
                    <a:pt x="9150" y="11095"/>
                  </a:moveTo>
                  <a:cubicBezTo>
                    <a:pt x="9150" y="11095"/>
                    <a:pt x="1" y="6870"/>
                    <a:pt x="2189" y="1"/>
                  </a:cubicBezTo>
                  <a:cubicBezTo>
                    <a:pt x="2189" y="1"/>
                    <a:pt x="9271" y="1217"/>
                    <a:pt x="9150" y="110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8"/>
          <p:cNvSpPr txBox="1"/>
          <p:nvPr>
            <p:ph type="title"/>
          </p:nvPr>
        </p:nvSpPr>
        <p:spPr>
          <a:xfrm>
            <a:off x="99500" y="97250"/>
            <a:ext cx="62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Crazy 8’s and Storyboards</a:t>
            </a:r>
            <a:endParaRPr/>
          </a:p>
        </p:txBody>
      </p:sp>
      <p:pic>
        <p:nvPicPr>
          <p:cNvPr id="591" name="Google Shape;5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8524" y="694526"/>
            <a:ext cx="3354949" cy="419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8"/>
          <p:cNvPicPr preferRelativeResize="0"/>
          <p:nvPr/>
        </p:nvPicPr>
        <p:blipFill rotWithShape="1">
          <a:blip r:embed="rId4">
            <a:alphaModFix/>
          </a:blip>
          <a:srcRect b="8076" l="3581" r="6893" t="18296"/>
          <a:stretch/>
        </p:blipFill>
        <p:spPr>
          <a:xfrm>
            <a:off x="4543825" y="1044950"/>
            <a:ext cx="5875251" cy="36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 Prototype</a:t>
            </a:r>
            <a:endParaRPr sz="1200"/>
          </a:p>
        </p:txBody>
      </p:sp>
      <p:pic>
        <p:nvPicPr>
          <p:cNvPr id="598" name="Google Shape;5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813675"/>
            <a:ext cx="7621876" cy="41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/>
          <p:cNvSpPr txBox="1"/>
          <p:nvPr>
            <p:ph type="title"/>
          </p:nvPr>
        </p:nvSpPr>
        <p:spPr>
          <a:xfrm>
            <a:off x="539550" y="194700"/>
            <a:ext cx="80649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Lo-fi </a:t>
            </a:r>
            <a:r>
              <a:rPr lang="en" sz="2100"/>
              <a:t>Changes</a:t>
            </a:r>
            <a:endParaRPr sz="2100"/>
          </a:p>
        </p:txBody>
      </p:sp>
      <p:sp>
        <p:nvSpPr>
          <p:cNvPr id="604" name="Google Shape;604;p40"/>
          <p:cNvSpPr txBox="1"/>
          <p:nvPr>
            <p:ph idx="4294967295" type="subTitle"/>
          </p:nvPr>
        </p:nvSpPr>
        <p:spPr>
          <a:xfrm>
            <a:off x="6072000" y="1135875"/>
            <a:ext cx="31932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Clearer calendar access, separated post history and reprise</a:t>
            </a:r>
            <a:endParaRPr sz="1300"/>
          </a:p>
        </p:txBody>
      </p:sp>
      <p:sp>
        <p:nvSpPr>
          <p:cNvPr id="605" name="Google Shape;605;p40"/>
          <p:cNvSpPr txBox="1"/>
          <p:nvPr/>
        </p:nvSpPr>
        <p:spPr>
          <a:xfrm>
            <a:off x="2960225" y="194688"/>
            <a:ext cx="422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Information partitioned into separate screens and information grouped to enhance clarity and avoid cognitively overwhelming users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6" name="Google Shape;6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000" y="1911150"/>
            <a:ext cx="2938951" cy="13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0"/>
          <p:cNvPicPr preferRelativeResize="0"/>
          <p:nvPr/>
        </p:nvPicPr>
        <p:blipFill rotWithShape="1">
          <a:blip r:embed="rId4">
            <a:alphaModFix/>
          </a:blip>
          <a:srcRect b="0" l="0" r="62883" t="0"/>
          <a:stretch/>
        </p:blipFill>
        <p:spPr>
          <a:xfrm>
            <a:off x="7015575" y="3337150"/>
            <a:ext cx="1533300" cy="167335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0"/>
          <p:cNvSpPr/>
          <p:nvPr/>
        </p:nvSpPr>
        <p:spPr>
          <a:xfrm>
            <a:off x="7498425" y="4656200"/>
            <a:ext cx="433200" cy="2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609" name="Google Shape;609;p40"/>
          <p:cNvCxnSpPr>
            <a:endCxn id="610" idx="1"/>
          </p:cNvCxnSpPr>
          <p:nvPr/>
        </p:nvCxnSpPr>
        <p:spPr>
          <a:xfrm flipH="1" rot="5400000">
            <a:off x="7086525" y="4416750"/>
            <a:ext cx="668100" cy="93600"/>
          </a:xfrm>
          <a:prstGeom prst="curvedConnector4">
            <a:avLst>
              <a:gd fmla="val 21587" name="adj1"/>
              <a:gd fmla="val 354407" name="adj2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40"/>
          <p:cNvSpPr/>
          <p:nvPr/>
        </p:nvSpPr>
        <p:spPr>
          <a:xfrm>
            <a:off x="7373775" y="3749850"/>
            <a:ext cx="682500" cy="75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1" name="Google Shape;611;p40"/>
          <p:cNvSpPr/>
          <p:nvPr/>
        </p:nvSpPr>
        <p:spPr>
          <a:xfrm>
            <a:off x="6211225" y="2037150"/>
            <a:ext cx="1124400" cy="46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2" name="Google Shape;612;p40"/>
          <p:cNvSpPr txBox="1"/>
          <p:nvPr>
            <p:ph idx="4294967295" type="subTitle"/>
          </p:nvPr>
        </p:nvSpPr>
        <p:spPr>
          <a:xfrm>
            <a:off x="3545925" y="1135875"/>
            <a:ext cx="2214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Different tabs for</a:t>
            </a:r>
            <a:br>
              <a:rPr b="1" lang="en" sz="1300"/>
            </a:br>
            <a:r>
              <a:rPr b="1" lang="en" sz="1300"/>
              <a:t>different feeds  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613" name="Google Shape;6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9977" y="1766775"/>
            <a:ext cx="2214000" cy="278902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0"/>
          <p:cNvSpPr/>
          <p:nvPr/>
        </p:nvSpPr>
        <p:spPr>
          <a:xfrm>
            <a:off x="3784225" y="2171400"/>
            <a:ext cx="17655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5" name="Google Shape;615;p40"/>
          <p:cNvSpPr/>
          <p:nvPr/>
        </p:nvSpPr>
        <p:spPr>
          <a:xfrm>
            <a:off x="3440800" y="4131000"/>
            <a:ext cx="2382900" cy="42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6" name="Google Shape;616;p40"/>
          <p:cNvSpPr txBox="1"/>
          <p:nvPr>
            <p:ph idx="4294967295" type="subTitle"/>
          </p:nvPr>
        </p:nvSpPr>
        <p:spPr>
          <a:xfrm>
            <a:off x="102825" y="1135875"/>
            <a:ext cx="34473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Post draft separated into</a:t>
            </a:r>
            <a:br>
              <a:rPr b="1" lang="en" sz="1300"/>
            </a:br>
            <a:r>
              <a:rPr b="1" lang="en" sz="1300"/>
              <a:t>multiple screens</a:t>
            </a:r>
            <a:endParaRPr sz="1300"/>
          </a:p>
        </p:txBody>
      </p:sp>
      <p:pic>
        <p:nvPicPr>
          <p:cNvPr id="617" name="Google Shape;61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25" y="1838850"/>
            <a:ext cx="3273980" cy="155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511" y="3390719"/>
            <a:ext cx="2360608" cy="126548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"/>
          <p:cNvSpPr txBox="1"/>
          <p:nvPr>
            <p:ph type="title"/>
          </p:nvPr>
        </p:nvSpPr>
        <p:spPr>
          <a:xfrm>
            <a:off x="720000" y="445025"/>
            <a:ext cx="62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Med-fi Prototype</a:t>
            </a:r>
            <a:endParaRPr/>
          </a:p>
        </p:txBody>
      </p:sp>
      <p:sp>
        <p:nvSpPr>
          <p:cNvPr id="624" name="Google Shape;624;p41"/>
          <p:cNvSpPr txBox="1"/>
          <p:nvPr>
            <p:ph idx="1" type="body"/>
          </p:nvPr>
        </p:nvSpPr>
        <p:spPr>
          <a:xfrm>
            <a:off x="1733375" y="1277475"/>
            <a:ext cx="6839100" cy="3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b="1" lang="en" sz="1700"/>
              <a:t>Visual Design (Aesthetics, Accessibility, and Consistency)</a:t>
            </a:r>
            <a:endParaRPr b="1"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Usable and legible</a:t>
            </a:r>
            <a:r>
              <a:rPr lang="en" sz="1500"/>
              <a:t>, interactive elements and text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Standardize </a:t>
            </a:r>
            <a:r>
              <a:rPr lang="en" sz="1500"/>
              <a:t>size, labeling, and layout</a:t>
            </a:r>
            <a:r>
              <a:rPr lang="en" sz="1500"/>
              <a:t> – </a:t>
            </a:r>
            <a:r>
              <a:rPr b="1" lang="en" sz="1500"/>
              <a:t>information hierarchy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b="1" lang="en" sz="1700"/>
              <a:t>More Power to the User (Control, Flexibility, and Visibility)</a:t>
            </a:r>
            <a:endParaRPr b="1"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Add features for </a:t>
            </a:r>
            <a:r>
              <a:rPr b="1" lang="en" sz="1500"/>
              <a:t>greater user control over posting</a:t>
            </a:r>
            <a:r>
              <a:rPr lang="en" sz="1500"/>
              <a:t> (privacy, deletion, incorporating play history)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Highlight existing </a:t>
            </a:r>
            <a:r>
              <a:rPr b="1" lang="en" sz="1500"/>
              <a:t>areas of user control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b="1" lang="en" sz="1700"/>
              <a:t>Terminology</a:t>
            </a:r>
            <a:endParaRPr b="1"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Rename and re-label features </a:t>
            </a:r>
            <a:r>
              <a:rPr lang="en" sz="1500"/>
              <a:t>to reduce confusion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Create </a:t>
            </a:r>
            <a:r>
              <a:rPr b="1" lang="en" sz="1500"/>
              <a:t>documentation</a:t>
            </a:r>
            <a:r>
              <a:rPr lang="en" sz="1500"/>
              <a:t> for MemReprise specific terms and features</a:t>
            </a:r>
            <a:endParaRPr sz="1500"/>
          </a:p>
        </p:txBody>
      </p:sp>
      <p:pic>
        <p:nvPicPr>
          <p:cNvPr id="625" name="Google Shape;6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50" y="1376925"/>
            <a:ext cx="785025" cy="7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63" y="2521150"/>
            <a:ext cx="785025" cy="7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25" y="3665375"/>
            <a:ext cx="842476" cy="84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"/>
          <p:cNvSpPr txBox="1"/>
          <p:nvPr>
            <p:ph type="title"/>
          </p:nvPr>
        </p:nvSpPr>
        <p:spPr>
          <a:xfrm>
            <a:off x="91250" y="339725"/>
            <a:ext cx="2097300" cy="104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Up Song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600" y="152400"/>
            <a:ext cx="2231175" cy="483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174" y="152400"/>
            <a:ext cx="2231175" cy="483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"/>
          <p:cNvSpPr txBox="1"/>
          <p:nvPr>
            <p:ph type="title"/>
          </p:nvPr>
        </p:nvSpPr>
        <p:spPr>
          <a:xfrm>
            <a:off x="91250" y="339725"/>
            <a:ext cx="2097300" cy="104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Personali</a:t>
            </a:r>
            <a:r>
              <a:rPr lang="en" sz="2700"/>
              <a:t>z</a:t>
            </a:r>
            <a:r>
              <a:rPr lang="en" sz="2700"/>
              <a:t>e Post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640" name="Google Shape;6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550" y="152428"/>
            <a:ext cx="2231925" cy="483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800" y="152425"/>
            <a:ext cx="2231925" cy="483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9051" y="152425"/>
            <a:ext cx="2231925" cy="483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 txBox="1"/>
          <p:nvPr>
            <p:ph type="title"/>
          </p:nvPr>
        </p:nvSpPr>
        <p:spPr>
          <a:xfrm>
            <a:off x="91250" y="339725"/>
            <a:ext cx="2097300" cy="104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 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949" y="152400"/>
            <a:ext cx="2231950" cy="483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299" y="152400"/>
            <a:ext cx="2231950" cy="483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5"/>
          <p:cNvSpPr txBox="1"/>
          <p:nvPr>
            <p:ph idx="7" type="subTitle"/>
          </p:nvPr>
        </p:nvSpPr>
        <p:spPr>
          <a:xfrm>
            <a:off x="956113" y="1491725"/>
            <a:ext cx="1199100" cy="537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Severity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5" name="Google Shape;655;p45"/>
          <p:cNvSpPr txBox="1"/>
          <p:nvPr>
            <p:ph idx="8" type="subTitle"/>
          </p:nvPr>
        </p:nvSpPr>
        <p:spPr>
          <a:xfrm>
            <a:off x="2228337" y="1491725"/>
            <a:ext cx="3342000" cy="537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6" name="Google Shape;656;p45"/>
          <p:cNvSpPr txBox="1"/>
          <p:nvPr>
            <p:ph idx="9" type="subTitle"/>
          </p:nvPr>
        </p:nvSpPr>
        <p:spPr>
          <a:xfrm>
            <a:off x="5643463" y="1491725"/>
            <a:ext cx="2544300" cy="537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7" name="Google Shape;657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Prototypes</a:t>
            </a:r>
            <a:endParaRPr sz="1200"/>
          </a:p>
        </p:txBody>
      </p:sp>
      <p:sp>
        <p:nvSpPr>
          <p:cNvPr id="658" name="Google Shape;658;p45"/>
          <p:cNvSpPr txBox="1"/>
          <p:nvPr>
            <p:ph idx="1" type="subTitle"/>
          </p:nvPr>
        </p:nvSpPr>
        <p:spPr>
          <a:xfrm>
            <a:off x="956113" y="2097650"/>
            <a:ext cx="11991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659" name="Google Shape;659;p45"/>
          <p:cNvSpPr txBox="1"/>
          <p:nvPr>
            <p:ph idx="2" type="subTitle"/>
          </p:nvPr>
        </p:nvSpPr>
        <p:spPr>
          <a:xfrm>
            <a:off x="2223513" y="2097650"/>
            <a:ext cx="33420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Users can’t view any content without posting</a:t>
            </a:r>
            <a:endParaRPr/>
          </a:p>
        </p:txBody>
      </p:sp>
      <p:sp>
        <p:nvSpPr>
          <p:cNvPr id="660" name="Google Shape;660;p45"/>
          <p:cNvSpPr txBox="1"/>
          <p:nvPr>
            <p:ph idx="3" type="subTitle"/>
          </p:nvPr>
        </p:nvSpPr>
        <p:spPr>
          <a:xfrm>
            <a:off x="5643463" y="2097650"/>
            <a:ext cx="25443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Allow users to </a:t>
            </a:r>
            <a:r>
              <a:rPr b="1" lang="en" sz="1500"/>
              <a:t>view old posts without posting</a:t>
            </a:r>
            <a:endParaRPr b="1"/>
          </a:p>
        </p:txBody>
      </p:sp>
      <p:sp>
        <p:nvSpPr>
          <p:cNvPr id="661" name="Google Shape;661;p45"/>
          <p:cNvSpPr txBox="1"/>
          <p:nvPr>
            <p:ph idx="1" type="subTitle"/>
          </p:nvPr>
        </p:nvSpPr>
        <p:spPr>
          <a:xfrm>
            <a:off x="956113" y="2804375"/>
            <a:ext cx="11991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662" name="Google Shape;662;p45"/>
          <p:cNvSpPr txBox="1"/>
          <p:nvPr>
            <p:ph idx="2" type="subTitle"/>
          </p:nvPr>
        </p:nvSpPr>
        <p:spPr>
          <a:xfrm>
            <a:off x="2223513" y="2804375"/>
            <a:ext cx="33420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There’s no indication of privacy level and audience when posting</a:t>
            </a:r>
            <a:endParaRPr/>
          </a:p>
        </p:txBody>
      </p:sp>
      <p:sp>
        <p:nvSpPr>
          <p:cNvPr id="663" name="Google Shape;663;p45"/>
          <p:cNvSpPr txBox="1"/>
          <p:nvPr>
            <p:ph idx="3" type="subTitle"/>
          </p:nvPr>
        </p:nvSpPr>
        <p:spPr>
          <a:xfrm>
            <a:off x="5643588" y="2804375"/>
            <a:ext cx="25443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Add </a:t>
            </a:r>
            <a:r>
              <a:rPr b="1" lang="en" sz="1500"/>
              <a:t>privacy setting menu </a:t>
            </a:r>
            <a:r>
              <a:rPr lang="en" sz="1500"/>
              <a:t>in the post preview</a:t>
            </a:r>
            <a:endParaRPr/>
          </a:p>
        </p:txBody>
      </p:sp>
      <p:sp>
        <p:nvSpPr>
          <p:cNvPr id="664" name="Google Shape;664;p45"/>
          <p:cNvSpPr txBox="1"/>
          <p:nvPr>
            <p:ph idx="1" type="subTitle"/>
          </p:nvPr>
        </p:nvSpPr>
        <p:spPr>
          <a:xfrm>
            <a:off x="956113" y="3511100"/>
            <a:ext cx="11991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665" name="Google Shape;665;p45"/>
          <p:cNvSpPr txBox="1"/>
          <p:nvPr>
            <p:ph idx="2" type="subTitle"/>
          </p:nvPr>
        </p:nvSpPr>
        <p:spPr>
          <a:xfrm>
            <a:off x="2223513" y="3511100"/>
            <a:ext cx="33420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 explanation for making post</a:t>
            </a:r>
            <a:endParaRPr/>
          </a:p>
        </p:txBody>
      </p:sp>
      <p:sp>
        <p:nvSpPr>
          <p:cNvPr id="666" name="Google Shape;666;p45"/>
          <p:cNvSpPr txBox="1"/>
          <p:nvPr>
            <p:ph idx="3" type="subTitle"/>
          </p:nvPr>
        </p:nvSpPr>
        <p:spPr>
          <a:xfrm>
            <a:off x="5643588" y="3511100"/>
            <a:ext cx="25443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Create </a:t>
            </a:r>
            <a:r>
              <a:rPr b="1" lang="en" sz="1500"/>
              <a:t>onboarding screens</a:t>
            </a:r>
            <a:endParaRPr b="1"/>
          </a:p>
        </p:txBody>
      </p:sp>
      <p:sp>
        <p:nvSpPr>
          <p:cNvPr id="667" name="Google Shape;667;p45"/>
          <p:cNvSpPr/>
          <p:nvPr/>
        </p:nvSpPr>
        <p:spPr>
          <a:xfrm>
            <a:off x="956100" y="2785925"/>
            <a:ext cx="7231800" cy="675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6"/>
          <p:cNvSpPr txBox="1"/>
          <p:nvPr>
            <p:ph idx="7" type="subTitle"/>
          </p:nvPr>
        </p:nvSpPr>
        <p:spPr>
          <a:xfrm>
            <a:off x="956113" y="1491725"/>
            <a:ext cx="1199100" cy="537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Severity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3" name="Google Shape;673;p46"/>
          <p:cNvSpPr txBox="1"/>
          <p:nvPr>
            <p:ph idx="8" type="subTitle"/>
          </p:nvPr>
        </p:nvSpPr>
        <p:spPr>
          <a:xfrm>
            <a:off x="2228337" y="1491725"/>
            <a:ext cx="3342000" cy="537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4" name="Google Shape;674;p46"/>
          <p:cNvSpPr txBox="1"/>
          <p:nvPr>
            <p:ph idx="9" type="subTitle"/>
          </p:nvPr>
        </p:nvSpPr>
        <p:spPr>
          <a:xfrm>
            <a:off x="5643463" y="1491725"/>
            <a:ext cx="2544300" cy="537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5" name="Google Shape;67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</a:t>
            </a:r>
            <a:r>
              <a:rPr lang="en"/>
              <a:t>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Discover music from other users with similar associations </a:t>
            </a:r>
            <a:endParaRPr sz="1200"/>
          </a:p>
        </p:txBody>
      </p:sp>
      <p:sp>
        <p:nvSpPr>
          <p:cNvPr id="676" name="Google Shape;676;p46"/>
          <p:cNvSpPr txBox="1"/>
          <p:nvPr>
            <p:ph idx="1" type="subTitle"/>
          </p:nvPr>
        </p:nvSpPr>
        <p:spPr>
          <a:xfrm>
            <a:off x="956113" y="2097650"/>
            <a:ext cx="11991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677" name="Google Shape;677;p46"/>
          <p:cNvSpPr txBox="1"/>
          <p:nvPr>
            <p:ph idx="2" type="subTitle"/>
          </p:nvPr>
        </p:nvSpPr>
        <p:spPr>
          <a:xfrm>
            <a:off x="2223513" y="2097650"/>
            <a:ext cx="33420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Unclear that “Charts” tab was where to go to discover music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8" name="Google Shape;678;p46"/>
          <p:cNvSpPr txBox="1"/>
          <p:nvPr>
            <p:ph idx="3" type="subTitle"/>
          </p:nvPr>
        </p:nvSpPr>
        <p:spPr>
          <a:xfrm>
            <a:off x="5643463" y="2097650"/>
            <a:ext cx="25443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Rename tab to “Discover”</a:t>
            </a:r>
            <a:r>
              <a:rPr lang="en" sz="1500"/>
              <a:t>, and add labels to clarify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9" name="Google Shape;679;p46"/>
          <p:cNvSpPr txBox="1"/>
          <p:nvPr>
            <p:ph idx="1" type="subTitle"/>
          </p:nvPr>
        </p:nvSpPr>
        <p:spPr>
          <a:xfrm>
            <a:off x="956113" y="2804375"/>
            <a:ext cx="11991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680" name="Google Shape;680;p46"/>
          <p:cNvSpPr txBox="1"/>
          <p:nvPr>
            <p:ph idx="2" type="subTitle"/>
          </p:nvPr>
        </p:nvSpPr>
        <p:spPr>
          <a:xfrm>
            <a:off x="2223513" y="2804375"/>
            <a:ext cx="33420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Text sizes across this task flow are very small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1" name="Google Shape;681;p46"/>
          <p:cNvSpPr txBox="1"/>
          <p:nvPr>
            <p:ph idx="3" type="subTitle"/>
          </p:nvPr>
        </p:nvSpPr>
        <p:spPr>
          <a:xfrm>
            <a:off x="5643588" y="2804375"/>
            <a:ext cx="25443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Increase and </a:t>
            </a:r>
            <a:r>
              <a:rPr b="1" lang="en" sz="1500"/>
              <a:t>standardize</a:t>
            </a:r>
            <a:r>
              <a:rPr lang="en" sz="1500"/>
              <a:t> text, sizes, &amp; post layout </a:t>
            </a:r>
            <a:endParaRPr sz="1500"/>
          </a:p>
        </p:txBody>
      </p:sp>
      <p:sp>
        <p:nvSpPr>
          <p:cNvPr id="682" name="Google Shape;682;p46"/>
          <p:cNvSpPr txBox="1"/>
          <p:nvPr>
            <p:ph idx="1" type="subTitle"/>
          </p:nvPr>
        </p:nvSpPr>
        <p:spPr>
          <a:xfrm>
            <a:off x="956113" y="3511100"/>
            <a:ext cx="11991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683" name="Google Shape;683;p46"/>
          <p:cNvSpPr txBox="1"/>
          <p:nvPr>
            <p:ph idx="2" type="subTitle"/>
          </p:nvPr>
        </p:nvSpPr>
        <p:spPr>
          <a:xfrm>
            <a:off x="2223513" y="3511100"/>
            <a:ext cx="33420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Controls and interactive elements are very small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4" name="Google Shape;684;p46"/>
          <p:cNvSpPr txBox="1"/>
          <p:nvPr>
            <p:ph idx="3" type="subTitle"/>
          </p:nvPr>
        </p:nvSpPr>
        <p:spPr>
          <a:xfrm>
            <a:off x="5643588" y="3511100"/>
            <a:ext cx="25443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Increase &amp; standardize size of </a:t>
            </a:r>
            <a:r>
              <a:rPr b="1" lang="en" sz="1500"/>
              <a:t>interactive elements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5" name="Google Shape;685;p46"/>
          <p:cNvSpPr/>
          <p:nvPr/>
        </p:nvSpPr>
        <p:spPr>
          <a:xfrm>
            <a:off x="956100" y="3511100"/>
            <a:ext cx="7231800" cy="675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7"/>
          <p:cNvSpPr txBox="1"/>
          <p:nvPr>
            <p:ph idx="7" type="subTitle"/>
          </p:nvPr>
        </p:nvSpPr>
        <p:spPr>
          <a:xfrm>
            <a:off x="956113" y="1491725"/>
            <a:ext cx="1199100" cy="537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Severity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1" name="Google Shape;691;p47"/>
          <p:cNvSpPr txBox="1"/>
          <p:nvPr>
            <p:ph idx="8" type="subTitle"/>
          </p:nvPr>
        </p:nvSpPr>
        <p:spPr>
          <a:xfrm>
            <a:off x="2228337" y="1491725"/>
            <a:ext cx="3342000" cy="537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2" name="Google Shape;692;p47"/>
          <p:cNvSpPr txBox="1"/>
          <p:nvPr>
            <p:ph idx="9" type="subTitle"/>
          </p:nvPr>
        </p:nvSpPr>
        <p:spPr>
          <a:xfrm>
            <a:off x="5643463" y="1491725"/>
            <a:ext cx="2544300" cy="537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3" name="Google Shape;693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</a:t>
            </a:r>
            <a:r>
              <a:rPr lang="en"/>
              <a:t>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personalized playlist from songs you posted shared</a:t>
            </a:r>
            <a:endParaRPr sz="1200"/>
          </a:p>
        </p:txBody>
      </p:sp>
      <p:sp>
        <p:nvSpPr>
          <p:cNvPr id="694" name="Google Shape;694;p47"/>
          <p:cNvSpPr txBox="1"/>
          <p:nvPr>
            <p:ph idx="1" type="subTitle"/>
          </p:nvPr>
        </p:nvSpPr>
        <p:spPr>
          <a:xfrm>
            <a:off x="956113" y="2097650"/>
            <a:ext cx="11991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695" name="Google Shape;695;p47"/>
          <p:cNvSpPr txBox="1"/>
          <p:nvPr>
            <p:ph idx="2" type="subTitle"/>
          </p:nvPr>
        </p:nvSpPr>
        <p:spPr>
          <a:xfrm>
            <a:off x="2223513" y="2097650"/>
            <a:ext cx="33420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term “Reprise” is unfamiliar to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96" name="Google Shape;696;p47"/>
          <p:cNvSpPr txBox="1"/>
          <p:nvPr>
            <p:ph idx="3" type="subTitle"/>
          </p:nvPr>
        </p:nvSpPr>
        <p:spPr>
          <a:xfrm>
            <a:off x="5643463" y="2097650"/>
            <a:ext cx="25443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Explain term, functionality in </a:t>
            </a:r>
            <a:r>
              <a:rPr b="1" lang="en" sz="1500"/>
              <a:t>onboarding screens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97" name="Google Shape;697;p47"/>
          <p:cNvSpPr txBox="1"/>
          <p:nvPr>
            <p:ph idx="1" type="subTitle"/>
          </p:nvPr>
        </p:nvSpPr>
        <p:spPr>
          <a:xfrm>
            <a:off x="956125" y="2804375"/>
            <a:ext cx="1199100" cy="8889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698" name="Google Shape;698;p47"/>
          <p:cNvSpPr txBox="1"/>
          <p:nvPr>
            <p:ph idx="2" type="subTitle"/>
          </p:nvPr>
        </p:nvSpPr>
        <p:spPr>
          <a:xfrm>
            <a:off x="2223525" y="2804375"/>
            <a:ext cx="3342000" cy="8889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Calendar view of a user’s activity is organized in an confusing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99" name="Google Shape;699;p47"/>
          <p:cNvSpPr txBox="1"/>
          <p:nvPr>
            <p:ph idx="3" type="subTitle"/>
          </p:nvPr>
        </p:nvSpPr>
        <p:spPr>
          <a:xfrm>
            <a:off x="5643600" y="2804375"/>
            <a:ext cx="2544300" cy="9030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Add </a:t>
            </a:r>
            <a:r>
              <a:rPr b="1" lang="en" sz="1500"/>
              <a:t>date labels &amp; white space separation </a:t>
            </a:r>
            <a:r>
              <a:rPr lang="en" sz="1500"/>
              <a:t>to better reflect chronological 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00" name="Google Shape;700;p47"/>
          <p:cNvSpPr txBox="1"/>
          <p:nvPr>
            <p:ph idx="1" type="subTitle"/>
          </p:nvPr>
        </p:nvSpPr>
        <p:spPr>
          <a:xfrm>
            <a:off x="956113" y="3776000"/>
            <a:ext cx="11991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701" name="Google Shape;701;p47"/>
          <p:cNvSpPr txBox="1"/>
          <p:nvPr>
            <p:ph idx="2" type="subTitle"/>
          </p:nvPr>
        </p:nvSpPr>
        <p:spPr>
          <a:xfrm>
            <a:off x="2223513" y="3776000"/>
            <a:ext cx="33420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Users cannot delete posts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02" name="Google Shape;702;p47"/>
          <p:cNvSpPr txBox="1"/>
          <p:nvPr>
            <p:ph idx="3" type="subTitle"/>
          </p:nvPr>
        </p:nvSpPr>
        <p:spPr>
          <a:xfrm>
            <a:off x="5643588" y="3776000"/>
            <a:ext cx="2544300" cy="638100"/>
          </a:xfrm>
          <a:prstGeom prst="rect">
            <a:avLst/>
          </a:prstGeom>
          <a:solidFill>
            <a:srgbClr val="DFE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Create </a:t>
            </a:r>
            <a:r>
              <a:rPr b="1" lang="en" sz="1500"/>
              <a:t>onboarding screens</a:t>
            </a:r>
            <a:endParaRPr b="1"/>
          </a:p>
        </p:txBody>
      </p:sp>
      <p:sp>
        <p:nvSpPr>
          <p:cNvPr id="703" name="Google Shape;703;p47"/>
          <p:cNvSpPr/>
          <p:nvPr/>
        </p:nvSpPr>
        <p:spPr>
          <a:xfrm>
            <a:off x="956100" y="2079200"/>
            <a:ext cx="7231800" cy="675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"/>
          <p:cNvSpPr txBox="1"/>
          <p:nvPr>
            <p:ph type="title"/>
          </p:nvPr>
        </p:nvSpPr>
        <p:spPr>
          <a:xfrm>
            <a:off x="715100" y="1299675"/>
            <a:ext cx="68985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memreprise</a:t>
            </a:r>
            <a:endParaRPr/>
          </a:p>
        </p:txBody>
      </p:sp>
      <p:sp>
        <p:nvSpPr>
          <p:cNvPr id="459" name="Google Shape;459;p30"/>
          <p:cNvSpPr txBox="1"/>
          <p:nvPr>
            <p:ph idx="1" type="subTitle"/>
          </p:nvPr>
        </p:nvSpPr>
        <p:spPr>
          <a:xfrm>
            <a:off x="715100" y="2810763"/>
            <a:ext cx="4429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where music and memories meet</a:t>
            </a:r>
            <a:endParaRPr sz="2000"/>
          </a:p>
        </p:txBody>
      </p:sp>
      <p:grpSp>
        <p:nvGrpSpPr>
          <p:cNvPr id="460" name="Google Shape;460;p30"/>
          <p:cNvGrpSpPr/>
          <p:nvPr/>
        </p:nvGrpSpPr>
        <p:grpSpPr>
          <a:xfrm flipH="1" rot="-8845532">
            <a:off x="2486745" y="347995"/>
            <a:ext cx="7768935" cy="8326520"/>
            <a:chOff x="3054125" y="-2629543"/>
            <a:chExt cx="7768866" cy="8326445"/>
          </a:xfrm>
        </p:grpSpPr>
        <p:sp>
          <p:nvSpPr>
            <p:cNvPr id="461" name="Google Shape;461;p30"/>
            <p:cNvSpPr/>
            <p:nvPr/>
          </p:nvSpPr>
          <p:spPr>
            <a:xfrm rot="-745394">
              <a:off x="5703976" y="-56517"/>
              <a:ext cx="4600534" cy="5320854"/>
            </a:xfrm>
            <a:custGeom>
              <a:rect b="b" l="l" r="r" t="t"/>
              <a:pathLst>
                <a:path extrusionOk="0" h="148179" w="128119">
                  <a:moveTo>
                    <a:pt x="213" y="0"/>
                  </a:moveTo>
                  <a:cubicBezTo>
                    <a:pt x="0" y="6930"/>
                    <a:pt x="2371" y="14195"/>
                    <a:pt x="6687" y="19636"/>
                  </a:cubicBezTo>
                  <a:cubicBezTo>
                    <a:pt x="9362" y="22675"/>
                    <a:pt x="12007" y="25715"/>
                    <a:pt x="15441" y="27599"/>
                  </a:cubicBezTo>
                  <a:cubicBezTo>
                    <a:pt x="23405" y="31794"/>
                    <a:pt x="31399" y="35198"/>
                    <a:pt x="40123" y="37873"/>
                  </a:cubicBezTo>
                  <a:cubicBezTo>
                    <a:pt x="50761" y="41277"/>
                    <a:pt x="56080" y="52311"/>
                    <a:pt x="52676" y="62554"/>
                  </a:cubicBezTo>
                  <a:cubicBezTo>
                    <a:pt x="48481" y="75472"/>
                    <a:pt x="38238" y="89546"/>
                    <a:pt x="45837" y="103224"/>
                  </a:cubicBezTo>
                  <a:cubicBezTo>
                    <a:pt x="49637" y="109667"/>
                    <a:pt x="56476" y="114227"/>
                    <a:pt x="63679" y="114987"/>
                  </a:cubicBezTo>
                  <a:cubicBezTo>
                    <a:pt x="64297" y="115018"/>
                    <a:pt x="64929" y="115033"/>
                    <a:pt x="65573" y="115033"/>
                  </a:cubicBezTo>
                  <a:cubicBezTo>
                    <a:pt x="72755" y="115033"/>
                    <a:pt x="81494" y="113231"/>
                    <a:pt x="89178" y="113231"/>
                  </a:cubicBezTo>
                  <a:cubicBezTo>
                    <a:pt x="97370" y="113231"/>
                    <a:pt x="104363" y="115278"/>
                    <a:pt x="106993" y="123741"/>
                  </a:cubicBezTo>
                  <a:cubicBezTo>
                    <a:pt x="109364" y="131066"/>
                    <a:pt x="110945" y="140337"/>
                    <a:pt x="114015" y="148179"/>
                  </a:cubicBezTo>
                  <a:lnTo>
                    <a:pt x="127206" y="148179"/>
                  </a:lnTo>
                  <a:cubicBezTo>
                    <a:pt x="127723" y="148179"/>
                    <a:pt x="128118" y="147753"/>
                    <a:pt x="128118" y="147267"/>
                  </a:cubicBezTo>
                  <a:lnTo>
                    <a:pt x="128118" y="70700"/>
                  </a:lnTo>
                  <a:cubicBezTo>
                    <a:pt x="109546" y="72646"/>
                    <a:pt x="106446" y="79333"/>
                    <a:pt x="94835" y="81521"/>
                  </a:cubicBezTo>
                  <a:cubicBezTo>
                    <a:pt x="93899" y="81673"/>
                    <a:pt x="92976" y="81746"/>
                    <a:pt x="92068" y="81746"/>
                  </a:cubicBezTo>
                  <a:cubicBezTo>
                    <a:pt x="81553" y="81746"/>
                    <a:pt x="73072" y="71981"/>
                    <a:pt x="71673" y="62524"/>
                  </a:cubicBezTo>
                  <a:cubicBezTo>
                    <a:pt x="69758" y="48481"/>
                    <a:pt x="80032" y="27964"/>
                    <a:pt x="62160" y="22250"/>
                  </a:cubicBezTo>
                  <a:cubicBezTo>
                    <a:pt x="56080" y="20730"/>
                    <a:pt x="50001" y="20365"/>
                    <a:pt x="44317" y="18086"/>
                  </a:cubicBezTo>
                  <a:cubicBezTo>
                    <a:pt x="39758" y="16171"/>
                    <a:pt x="42646" y="12462"/>
                    <a:pt x="38846" y="9423"/>
                  </a:cubicBezTo>
                  <a:cubicBezTo>
                    <a:pt x="35563" y="6870"/>
                    <a:pt x="36658" y="3192"/>
                    <a:pt x="37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 rot="-61036">
              <a:off x="6529497" y="6371"/>
              <a:ext cx="3395547" cy="2997146"/>
            </a:xfrm>
            <a:custGeom>
              <a:rect b="b" l="l" r="r" t="t"/>
              <a:pathLst>
                <a:path extrusionOk="0" h="83467" w="94562">
                  <a:moveTo>
                    <a:pt x="93650" y="0"/>
                  </a:moveTo>
                  <a:lnTo>
                    <a:pt x="457" y="0"/>
                  </a:lnTo>
                  <a:cubicBezTo>
                    <a:pt x="1" y="3222"/>
                    <a:pt x="1034" y="6444"/>
                    <a:pt x="4287" y="8997"/>
                  </a:cubicBezTo>
                  <a:cubicBezTo>
                    <a:pt x="8086" y="12037"/>
                    <a:pt x="6202" y="16201"/>
                    <a:pt x="10761" y="18116"/>
                  </a:cubicBezTo>
                  <a:cubicBezTo>
                    <a:pt x="16445" y="20396"/>
                    <a:pt x="22524" y="20760"/>
                    <a:pt x="28603" y="22280"/>
                  </a:cubicBezTo>
                  <a:cubicBezTo>
                    <a:pt x="46476" y="27994"/>
                    <a:pt x="36202" y="48511"/>
                    <a:pt x="38117" y="62554"/>
                  </a:cubicBezTo>
                  <a:cubicBezTo>
                    <a:pt x="39637" y="72828"/>
                    <a:pt x="49515" y="83466"/>
                    <a:pt x="61279" y="81551"/>
                  </a:cubicBezTo>
                  <a:cubicBezTo>
                    <a:pt x="72890" y="79363"/>
                    <a:pt x="75717" y="72706"/>
                    <a:pt x="94562" y="70731"/>
                  </a:cubicBezTo>
                  <a:lnTo>
                    <a:pt x="94562" y="912"/>
                  </a:lnTo>
                  <a:cubicBezTo>
                    <a:pt x="94562" y="365"/>
                    <a:pt x="94197" y="0"/>
                    <a:pt x="93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 rot="1344488">
              <a:off x="3424011" y="-1860397"/>
              <a:ext cx="4600267" cy="2851850"/>
            </a:xfrm>
            <a:custGeom>
              <a:rect b="b" l="l" r="r" t="t"/>
              <a:pathLst>
                <a:path extrusionOk="0" h="79425" w="128119">
                  <a:moveTo>
                    <a:pt x="12585" y="23041"/>
                  </a:moveTo>
                  <a:cubicBezTo>
                    <a:pt x="12159" y="26232"/>
                    <a:pt x="11430" y="29637"/>
                    <a:pt x="10396" y="30640"/>
                  </a:cubicBezTo>
                  <a:cubicBezTo>
                    <a:pt x="7782" y="33132"/>
                    <a:pt x="4408" y="35077"/>
                    <a:pt x="2858" y="38360"/>
                  </a:cubicBezTo>
                  <a:cubicBezTo>
                    <a:pt x="1" y="44287"/>
                    <a:pt x="4986" y="51461"/>
                    <a:pt x="11156" y="53740"/>
                  </a:cubicBezTo>
                  <a:cubicBezTo>
                    <a:pt x="17326" y="56020"/>
                    <a:pt x="24135" y="54926"/>
                    <a:pt x="30701" y="54500"/>
                  </a:cubicBezTo>
                  <a:cubicBezTo>
                    <a:pt x="37236" y="54075"/>
                    <a:pt x="44500" y="54561"/>
                    <a:pt x="49242" y="59090"/>
                  </a:cubicBezTo>
                  <a:cubicBezTo>
                    <a:pt x="53315" y="63011"/>
                    <a:pt x="54652" y="69120"/>
                    <a:pt x="58817" y="72950"/>
                  </a:cubicBezTo>
                  <a:cubicBezTo>
                    <a:pt x="65716" y="79425"/>
                    <a:pt x="75747" y="75473"/>
                    <a:pt x="82221" y="70427"/>
                  </a:cubicBezTo>
                  <a:cubicBezTo>
                    <a:pt x="88908" y="65139"/>
                    <a:pt x="94653" y="58026"/>
                    <a:pt x="102769" y="55564"/>
                  </a:cubicBezTo>
                  <a:cubicBezTo>
                    <a:pt x="107419" y="54166"/>
                    <a:pt x="112343" y="54409"/>
                    <a:pt x="117055" y="53345"/>
                  </a:cubicBezTo>
                  <a:cubicBezTo>
                    <a:pt x="121766" y="52281"/>
                    <a:pt x="126629" y="49181"/>
                    <a:pt x="127268" y="44439"/>
                  </a:cubicBezTo>
                  <a:cubicBezTo>
                    <a:pt x="128119" y="38664"/>
                    <a:pt x="122556" y="34014"/>
                    <a:pt x="117237" y="31612"/>
                  </a:cubicBezTo>
                  <a:cubicBezTo>
                    <a:pt x="103802" y="25594"/>
                    <a:pt x="87267" y="25229"/>
                    <a:pt x="76811" y="14804"/>
                  </a:cubicBezTo>
                  <a:cubicBezTo>
                    <a:pt x="74166" y="12129"/>
                    <a:pt x="72069" y="8968"/>
                    <a:pt x="69212" y="6536"/>
                  </a:cubicBezTo>
                  <a:cubicBezTo>
                    <a:pt x="61522" y="1"/>
                    <a:pt x="49911" y="457"/>
                    <a:pt x="40397" y="3892"/>
                  </a:cubicBezTo>
                  <a:cubicBezTo>
                    <a:pt x="30853" y="7296"/>
                    <a:pt x="22403" y="13223"/>
                    <a:pt x="12980" y="16901"/>
                  </a:cubicBezTo>
                  <a:cubicBezTo>
                    <a:pt x="13101" y="16870"/>
                    <a:pt x="12980" y="19849"/>
                    <a:pt x="12585" y="23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6863759" y="-246430"/>
              <a:ext cx="3589745" cy="3651936"/>
            </a:xfrm>
            <a:custGeom>
              <a:rect b="b" l="l" r="r" t="t"/>
              <a:pathLst>
                <a:path extrusionOk="0" fill="none" h="101704" w="99972">
                  <a:moveTo>
                    <a:pt x="8694" y="0"/>
                  </a:moveTo>
                  <a:cubicBezTo>
                    <a:pt x="7539" y="183"/>
                    <a:pt x="6566" y="973"/>
                    <a:pt x="5715" y="1793"/>
                  </a:cubicBezTo>
                  <a:cubicBezTo>
                    <a:pt x="3344" y="3952"/>
                    <a:pt x="1064" y="6505"/>
                    <a:pt x="456" y="9696"/>
                  </a:cubicBezTo>
                  <a:cubicBezTo>
                    <a:pt x="0" y="12128"/>
                    <a:pt x="669" y="14712"/>
                    <a:pt x="2158" y="16687"/>
                  </a:cubicBezTo>
                  <a:cubicBezTo>
                    <a:pt x="5776" y="21459"/>
                    <a:pt x="12189" y="22037"/>
                    <a:pt x="17691" y="22219"/>
                  </a:cubicBezTo>
                  <a:cubicBezTo>
                    <a:pt x="21733" y="22371"/>
                    <a:pt x="26171" y="22949"/>
                    <a:pt x="28816" y="25928"/>
                  </a:cubicBezTo>
                  <a:cubicBezTo>
                    <a:pt x="32402" y="29940"/>
                    <a:pt x="31217" y="35958"/>
                    <a:pt x="29971" y="40639"/>
                  </a:cubicBezTo>
                  <a:cubicBezTo>
                    <a:pt x="28329" y="46870"/>
                    <a:pt x="25290" y="52615"/>
                    <a:pt x="23283" y="58694"/>
                  </a:cubicBezTo>
                  <a:cubicBezTo>
                    <a:pt x="21186" y="65016"/>
                    <a:pt x="20244" y="71794"/>
                    <a:pt x="21338" y="78330"/>
                  </a:cubicBezTo>
                  <a:cubicBezTo>
                    <a:pt x="22432" y="84925"/>
                    <a:pt x="25715" y="91187"/>
                    <a:pt x="30943" y="95321"/>
                  </a:cubicBezTo>
                  <a:cubicBezTo>
                    <a:pt x="37357" y="100366"/>
                    <a:pt x="46111" y="101704"/>
                    <a:pt x="54226" y="100974"/>
                  </a:cubicBezTo>
                  <a:cubicBezTo>
                    <a:pt x="62403" y="100306"/>
                    <a:pt x="70275" y="97783"/>
                    <a:pt x="78239" y="95989"/>
                  </a:cubicBezTo>
                  <a:cubicBezTo>
                    <a:pt x="82190" y="95077"/>
                    <a:pt x="86355" y="94378"/>
                    <a:pt x="90336" y="95047"/>
                  </a:cubicBezTo>
                  <a:cubicBezTo>
                    <a:pt x="94318" y="95746"/>
                    <a:pt x="98300" y="98026"/>
                    <a:pt x="99972" y="101704"/>
                  </a:cubicBezTo>
                </a:path>
              </a:pathLst>
            </a:custGeom>
            <a:noFill/>
            <a:ln cap="flat" cmpd="sng" w="1900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618100" y="1935988"/>
              <a:ext cx="3059338" cy="1336478"/>
            </a:xfrm>
            <a:custGeom>
              <a:rect b="b" l="l" r="r" t="t"/>
              <a:pathLst>
                <a:path extrusionOk="0" h="29076" w="66558">
                  <a:moveTo>
                    <a:pt x="1453" y="1"/>
                  </a:moveTo>
                  <a:cubicBezTo>
                    <a:pt x="1399" y="1"/>
                    <a:pt x="1350" y="35"/>
                    <a:pt x="1338" y="107"/>
                  </a:cubicBezTo>
                  <a:cubicBezTo>
                    <a:pt x="0" y="7857"/>
                    <a:pt x="486" y="15943"/>
                    <a:pt x="5198" y="22508"/>
                  </a:cubicBezTo>
                  <a:cubicBezTo>
                    <a:pt x="8514" y="27146"/>
                    <a:pt x="13382" y="29075"/>
                    <a:pt x="18598" y="29075"/>
                  </a:cubicBezTo>
                  <a:cubicBezTo>
                    <a:pt x="20458" y="29075"/>
                    <a:pt x="22362" y="28830"/>
                    <a:pt x="24256" y="28374"/>
                  </a:cubicBezTo>
                  <a:cubicBezTo>
                    <a:pt x="40548" y="24332"/>
                    <a:pt x="49667" y="7128"/>
                    <a:pt x="66384" y="4271"/>
                  </a:cubicBezTo>
                  <a:cubicBezTo>
                    <a:pt x="66557" y="4242"/>
                    <a:pt x="66512" y="3995"/>
                    <a:pt x="66325" y="3995"/>
                  </a:cubicBezTo>
                  <a:cubicBezTo>
                    <a:pt x="66315" y="3995"/>
                    <a:pt x="66304" y="3996"/>
                    <a:pt x="66293" y="3997"/>
                  </a:cubicBezTo>
                  <a:cubicBezTo>
                    <a:pt x="51825" y="6520"/>
                    <a:pt x="42828" y="19560"/>
                    <a:pt x="30183" y="25852"/>
                  </a:cubicBezTo>
                  <a:cubicBezTo>
                    <a:pt x="26547" y="27662"/>
                    <a:pt x="22440" y="28846"/>
                    <a:pt x="18457" y="28846"/>
                  </a:cubicBezTo>
                  <a:cubicBezTo>
                    <a:pt x="14216" y="28846"/>
                    <a:pt x="10114" y="27504"/>
                    <a:pt x="6870" y="24150"/>
                  </a:cubicBezTo>
                  <a:cubicBezTo>
                    <a:pt x="790" y="17858"/>
                    <a:pt x="183" y="8435"/>
                    <a:pt x="1611" y="228"/>
                  </a:cubicBezTo>
                  <a:cubicBezTo>
                    <a:pt x="1630" y="81"/>
                    <a:pt x="1536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6780764" y="1882357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30"/>
          <p:cNvGrpSpPr/>
          <p:nvPr/>
        </p:nvGrpSpPr>
        <p:grpSpPr>
          <a:xfrm>
            <a:off x="-352144" y="-2316949"/>
            <a:ext cx="5130142" cy="3659269"/>
            <a:chOff x="-352144" y="-2316949"/>
            <a:chExt cx="5130142" cy="3659269"/>
          </a:xfrm>
        </p:grpSpPr>
        <p:grpSp>
          <p:nvGrpSpPr>
            <p:cNvPr id="468" name="Google Shape;468;p30"/>
            <p:cNvGrpSpPr/>
            <p:nvPr/>
          </p:nvGrpSpPr>
          <p:grpSpPr>
            <a:xfrm flipH="1" rot="10800000">
              <a:off x="-352144" y="-718500"/>
              <a:ext cx="2827962" cy="1875927"/>
              <a:chOff x="542658" y="3692296"/>
              <a:chExt cx="2116421" cy="1403927"/>
            </a:xfrm>
          </p:grpSpPr>
          <p:sp>
            <p:nvSpPr>
              <p:cNvPr id="469" name="Google Shape;469;p30"/>
              <p:cNvSpPr/>
              <p:nvPr/>
            </p:nvSpPr>
            <p:spPr>
              <a:xfrm>
                <a:off x="704792" y="3692296"/>
                <a:ext cx="1954288" cy="971150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 flipH="1">
                <a:off x="542658" y="3859606"/>
                <a:ext cx="1697177" cy="1236617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" name="Google Shape;471;p30"/>
            <p:cNvSpPr/>
            <p:nvPr/>
          </p:nvSpPr>
          <p:spPr>
            <a:xfrm flipH="1" rot="-10244314">
              <a:off x="383446" y="956002"/>
              <a:ext cx="304334" cy="364203"/>
            </a:xfrm>
            <a:custGeom>
              <a:rect b="b" l="l" r="r" t="t"/>
              <a:pathLst>
                <a:path extrusionOk="0" h="11096" w="9272">
                  <a:moveTo>
                    <a:pt x="9150" y="11095"/>
                  </a:moveTo>
                  <a:cubicBezTo>
                    <a:pt x="9150" y="11095"/>
                    <a:pt x="1" y="6870"/>
                    <a:pt x="2189" y="1"/>
                  </a:cubicBezTo>
                  <a:cubicBezTo>
                    <a:pt x="2189" y="1"/>
                    <a:pt x="9271" y="1217"/>
                    <a:pt x="9150" y="110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 flipH="1">
              <a:off x="177565" y="-2316949"/>
              <a:ext cx="4600433" cy="2851953"/>
            </a:xfrm>
            <a:custGeom>
              <a:rect b="b" l="l" r="r" t="t"/>
              <a:pathLst>
                <a:path extrusionOk="0" h="79425" w="128119">
                  <a:moveTo>
                    <a:pt x="12585" y="23041"/>
                  </a:moveTo>
                  <a:cubicBezTo>
                    <a:pt x="12159" y="26232"/>
                    <a:pt x="11430" y="29637"/>
                    <a:pt x="10396" y="30640"/>
                  </a:cubicBezTo>
                  <a:cubicBezTo>
                    <a:pt x="7782" y="33132"/>
                    <a:pt x="4408" y="35077"/>
                    <a:pt x="2858" y="38360"/>
                  </a:cubicBezTo>
                  <a:cubicBezTo>
                    <a:pt x="1" y="44287"/>
                    <a:pt x="4986" y="51461"/>
                    <a:pt x="11156" y="53740"/>
                  </a:cubicBezTo>
                  <a:cubicBezTo>
                    <a:pt x="17326" y="56020"/>
                    <a:pt x="24135" y="54926"/>
                    <a:pt x="30701" y="54500"/>
                  </a:cubicBezTo>
                  <a:cubicBezTo>
                    <a:pt x="37236" y="54075"/>
                    <a:pt x="44500" y="54561"/>
                    <a:pt x="49242" y="59090"/>
                  </a:cubicBezTo>
                  <a:cubicBezTo>
                    <a:pt x="53315" y="63011"/>
                    <a:pt x="54652" y="69120"/>
                    <a:pt x="58817" y="72950"/>
                  </a:cubicBezTo>
                  <a:cubicBezTo>
                    <a:pt x="65716" y="79425"/>
                    <a:pt x="75747" y="75473"/>
                    <a:pt x="82221" y="70427"/>
                  </a:cubicBezTo>
                  <a:cubicBezTo>
                    <a:pt x="88908" y="65139"/>
                    <a:pt x="94653" y="58026"/>
                    <a:pt x="102769" y="55564"/>
                  </a:cubicBezTo>
                  <a:cubicBezTo>
                    <a:pt x="107419" y="54166"/>
                    <a:pt x="112343" y="54409"/>
                    <a:pt x="117055" y="53345"/>
                  </a:cubicBezTo>
                  <a:cubicBezTo>
                    <a:pt x="121766" y="52281"/>
                    <a:pt x="126629" y="49181"/>
                    <a:pt x="127268" y="44439"/>
                  </a:cubicBezTo>
                  <a:cubicBezTo>
                    <a:pt x="128119" y="38664"/>
                    <a:pt x="122556" y="34014"/>
                    <a:pt x="117237" y="31612"/>
                  </a:cubicBezTo>
                  <a:cubicBezTo>
                    <a:pt x="103802" y="25594"/>
                    <a:pt x="87267" y="25229"/>
                    <a:pt x="76811" y="14804"/>
                  </a:cubicBezTo>
                  <a:cubicBezTo>
                    <a:pt x="74166" y="12129"/>
                    <a:pt x="72069" y="8968"/>
                    <a:pt x="69212" y="6536"/>
                  </a:cubicBezTo>
                  <a:cubicBezTo>
                    <a:pt x="61522" y="1"/>
                    <a:pt x="49911" y="457"/>
                    <a:pt x="40397" y="3892"/>
                  </a:cubicBezTo>
                  <a:cubicBezTo>
                    <a:pt x="30853" y="7296"/>
                    <a:pt x="22403" y="13223"/>
                    <a:pt x="12980" y="16901"/>
                  </a:cubicBezTo>
                  <a:cubicBezTo>
                    <a:pt x="13101" y="16870"/>
                    <a:pt x="12980" y="19849"/>
                    <a:pt x="12585" y="230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" name="Google Shape;4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50" y="1662000"/>
            <a:ext cx="890001" cy="8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"/>
          <p:cNvSpPr txBox="1"/>
          <p:nvPr>
            <p:ph type="title"/>
          </p:nvPr>
        </p:nvSpPr>
        <p:spPr>
          <a:xfrm>
            <a:off x="715100" y="2076152"/>
            <a:ext cx="4360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UI</a:t>
            </a:r>
            <a:endParaRPr/>
          </a:p>
        </p:txBody>
      </p:sp>
      <p:sp>
        <p:nvSpPr>
          <p:cNvPr id="709" name="Google Shape;709;p48"/>
          <p:cNvSpPr txBox="1"/>
          <p:nvPr>
            <p:ph idx="2" type="title"/>
          </p:nvPr>
        </p:nvSpPr>
        <p:spPr>
          <a:xfrm>
            <a:off x="715100" y="1019320"/>
            <a:ext cx="10899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10" name="Google Shape;710;p48"/>
          <p:cNvGrpSpPr/>
          <p:nvPr/>
        </p:nvGrpSpPr>
        <p:grpSpPr>
          <a:xfrm>
            <a:off x="-326191" y="4270087"/>
            <a:ext cx="2903212" cy="1818438"/>
            <a:chOff x="-326191" y="4063037"/>
            <a:chExt cx="2903212" cy="1818438"/>
          </a:xfrm>
        </p:grpSpPr>
        <p:sp>
          <p:nvSpPr>
            <p:cNvPr id="711" name="Google Shape;711;p48"/>
            <p:cNvSpPr/>
            <p:nvPr/>
          </p:nvSpPr>
          <p:spPr>
            <a:xfrm>
              <a:off x="-148112" y="4063037"/>
              <a:ext cx="2725133" cy="1090893"/>
            </a:xfrm>
            <a:custGeom>
              <a:rect b="b" l="l" r="r" t="t"/>
              <a:pathLst>
                <a:path extrusionOk="0" h="38846" w="67722">
                  <a:moveTo>
                    <a:pt x="53497" y="11763"/>
                  </a:moveTo>
                  <a:cubicBezTo>
                    <a:pt x="39819" y="0"/>
                    <a:pt x="24621" y="14043"/>
                    <a:pt x="10578" y="18238"/>
                  </a:cubicBezTo>
                  <a:cubicBezTo>
                    <a:pt x="7022" y="19241"/>
                    <a:pt x="3344" y="19149"/>
                    <a:pt x="0" y="17994"/>
                  </a:cubicBezTo>
                  <a:lnTo>
                    <a:pt x="0" y="37934"/>
                  </a:lnTo>
                  <a:cubicBezTo>
                    <a:pt x="0" y="38451"/>
                    <a:pt x="426" y="38846"/>
                    <a:pt x="912" y="38846"/>
                  </a:cubicBezTo>
                  <a:lnTo>
                    <a:pt x="67722" y="38846"/>
                  </a:lnTo>
                  <a:cubicBezTo>
                    <a:pt x="66992" y="38086"/>
                    <a:pt x="66293" y="37296"/>
                    <a:pt x="65655" y="36475"/>
                  </a:cubicBezTo>
                  <a:cubicBezTo>
                    <a:pt x="59576" y="28481"/>
                    <a:pt x="61096" y="18238"/>
                    <a:pt x="53497" y="117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-1" y="4674450"/>
              <a:ext cx="2428869" cy="469050"/>
            </a:xfrm>
            <a:custGeom>
              <a:rect b="b" l="l" r="r" t="t"/>
              <a:pathLst>
                <a:path extrusionOk="0" h="3825" w="26950">
                  <a:moveTo>
                    <a:pt x="7181" y="0"/>
                  </a:moveTo>
                  <a:cubicBezTo>
                    <a:pt x="2039" y="0"/>
                    <a:pt x="0" y="3824"/>
                    <a:pt x="0" y="3824"/>
                  </a:cubicBezTo>
                  <a:lnTo>
                    <a:pt x="26949" y="3824"/>
                  </a:lnTo>
                  <a:cubicBezTo>
                    <a:pt x="25556" y="2076"/>
                    <a:pt x="24208" y="1682"/>
                    <a:pt x="22589" y="1682"/>
                  </a:cubicBezTo>
                  <a:cubicBezTo>
                    <a:pt x="21265" y="1682"/>
                    <a:pt x="19759" y="1945"/>
                    <a:pt x="17898" y="1945"/>
                  </a:cubicBezTo>
                  <a:cubicBezTo>
                    <a:pt x="16162" y="1945"/>
                    <a:pt x="14117" y="1716"/>
                    <a:pt x="11622" y="832"/>
                  </a:cubicBezTo>
                  <a:cubicBezTo>
                    <a:pt x="9938" y="238"/>
                    <a:pt x="8463" y="0"/>
                    <a:pt x="7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 flipH="1">
              <a:off x="-326191" y="4229110"/>
              <a:ext cx="2267765" cy="1652365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8"/>
          <p:cNvGrpSpPr/>
          <p:nvPr/>
        </p:nvGrpSpPr>
        <p:grpSpPr>
          <a:xfrm>
            <a:off x="4719824" y="1621026"/>
            <a:ext cx="5321849" cy="4636907"/>
            <a:chOff x="4672199" y="1621026"/>
            <a:chExt cx="5321849" cy="4636907"/>
          </a:xfrm>
        </p:grpSpPr>
        <p:sp>
          <p:nvSpPr>
            <p:cNvPr id="715" name="Google Shape;715;p48"/>
            <p:cNvSpPr/>
            <p:nvPr/>
          </p:nvSpPr>
          <p:spPr>
            <a:xfrm>
              <a:off x="4672199" y="1621026"/>
              <a:ext cx="5090724" cy="3636627"/>
            </a:xfrm>
            <a:custGeom>
              <a:rect b="b" l="l" r="r" t="t"/>
              <a:pathLst>
                <a:path extrusionOk="0" h="106373" w="148906">
                  <a:moveTo>
                    <a:pt x="129029" y="1"/>
                  </a:moveTo>
                  <a:cubicBezTo>
                    <a:pt x="121556" y="1"/>
                    <a:pt x="114078" y="2118"/>
                    <a:pt x="108052" y="6497"/>
                  </a:cubicBezTo>
                  <a:cubicBezTo>
                    <a:pt x="100661" y="11868"/>
                    <a:pt x="95100" y="20638"/>
                    <a:pt x="86128" y="22396"/>
                  </a:cubicBezTo>
                  <a:cubicBezTo>
                    <a:pt x="84998" y="22619"/>
                    <a:pt x="83872" y="22718"/>
                    <a:pt x="82749" y="22718"/>
                  </a:cubicBezTo>
                  <a:cubicBezTo>
                    <a:pt x="73982" y="22718"/>
                    <a:pt x="65377" y="16700"/>
                    <a:pt x="56533" y="16700"/>
                  </a:cubicBezTo>
                  <a:cubicBezTo>
                    <a:pt x="55697" y="16700"/>
                    <a:pt x="54860" y="16753"/>
                    <a:pt x="54020" y="16871"/>
                  </a:cubicBezTo>
                  <a:cubicBezTo>
                    <a:pt x="50229" y="17405"/>
                    <a:pt x="46724" y="19223"/>
                    <a:pt x="43694" y="21553"/>
                  </a:cubicBezTo>
                  <a:cubicBezTo>
                    <a:pt x="32654" y="30037"/>
                    <a:pt x="28056" y="45984"/>
                    <a:pt x="32880" y="59043"/>
                  </a:cubicBezTo>
                  <a:cubicBezTo>
                    <a:pt x="34437" y="63262"/>
                    <a:pt x="36837" y="67124"/>
                    <a:pt x="38441" y="71318"/>
                  </a:cubicBezTo>
                  <a:cubicBezTo>
                    <a:pt x="40046" y="75513"/>
                    <a:pt x="40806" y="80325"/>
                    <a:pt x="38988" y="84437"/>
                  </a:cubicBezTo>
                  <a:cubicBezTo>
                    <a:pt x="37016" y="88869"/>
                    <a:pt x="31074" y="90473"/>
                    <a:pt x="26618" y="92387"/>
                  </a:cubicBezTo>
                  <a:cubicBezTo>
                    <a:pt x="25132" y="93019"/>
                    <a:pt x="23649" y="93229"/>
                    <a:pt x="22167" y="93229"/>
                  </a:cubicBezTo>
                  <a:cubicBezTo>
                    <a:pt x="19206" y="93229"/>
                    <a:pt x="16252" y="92388"/>
                    <a:pt x="13302" y="92388"/>
                  </a:cubicBezTo>
                  <a:cubicBezTo>
                    <a:pt x="11790" y="92388"/>
                    <a:pt x="10280" y="92609"/>
                    <a:pt x="8770" y="93278"/>
                  </a:cubicBezTo>
                  <a:cubicBezTo>
                    <a:pt x="5264" y="94834"/>
                    <a:pt x="2864" y="103842"/>
                    <a:pt x="0" y="106373"/>
                  </a:cubicBezTo>
                  <a:lnTo>
                    <a:pt x="148906" y="106373"/>
                  </a:lnTo>
                  <a:lnTo>
                    <a:pt x="148906" y="5059"/>
                  </a:lnTo>
                  <a:cubicBezTo>
                    <a:pt x="144545" y="2813"/>
                    <a:pt x="139886" y="1209"/>
                    <a:pt x="135050" y="460"/>
                  </a:cubicBezTo>
                  <a:cubicBezTo>
                    <a:pt x="133062" y="155"/>
                    <a:pt x="131046" y="1"/>
                    <a:pt x="129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6" name="Google Shape;716;p48"/>
            <p:cNvGrpSpPr/>
            <p:nvPr/>
          </p:nvGrpSpPr>
          <p:grpSpPr>
            <a:xfrm>
              <a:off x="5393615" y="2145372"/>
              <a:ext cx="4600433" cy="4112561"/>
              <a:chOff x="5393615" y="2145372"/>
              <a:chExt cx="4600433" cy="4112561"/>
            </a:xfrm>
          </p:grpSpPr>
          <p:grpSp>
            <p:nvGrpSpPr>
              <p:cNvPr id="717" name="Google Shape;717;p48"/>
              <p:cNvGrpSpPr/>
              <p:nvPr/>
            </p:nvGrpSpPr>
            <p:grpSpPr>
              <a:xfrm flipH="1" rot="10800000">
                <a:off x="5393615" y="2145372"/>
                <a:ext cx="4600433" cy="4112561"/>
                <a:chOff x="5384090" y="-1292699"/>
                <a:chExt cx="4600433" cy="4112561"/>
              </a:xfrm>
            </p:grpSpPr>
            <p:sp>
              <p:nvSpPr>
                <p:cNvPr id="718" name="Google Shape;718;p48"/>
                <p:cNvSpPr/>
                <p:nvPr/>
              </p:nvSpPr>
              <p:spPr>
                <a:xfrm>
                  <a:off x="5767188" y="-177230"/>
                  <a:ext cx="3395485" cy="2997091"/>
                </a:xfrm>
                <a:custGeom>
                  <a:rect b="b" l="l" r="r" t="t"/>
                  <a:pathLst>
                    <a:path extrusionOk="0" h="83467" w="94562">
                      <a:moveTo>
                        <a:pt x="93650" y="0"/>
                      </a:moveTo>
                      <a:lnTo>
                        <a:pt x="457" y="0"/>
                      </a:lnTo>
                      <a:cubicBezTo>
                        <a:pt x="1" y="3222"/>
                        <a:pt x="1034" y="6444"/>
                        <a:pt x="4287" y="8997"/>
                      </a:cubicBezTo>
                      <a:cubicBezTo>
                        <a:pt x="8086" y="12037"/>
                        <a:pt x="6202" y="16201"/>
                        <a:pt x="10761" y="18116"/>
                      </a:cubicBezTo>
                      <a:cubicBezTo>
                        <a:pt x="16445" y="20396"/>
                        <a:pt x="22524" y="20760"/>
                        <a:pt x="28603" y="22280"/>
                      </a:cubicBezTo>
                      <a:cubicBezTo>
                        <a:pt x="46476" y="27994"/>
                        <a:pt x="36202" y="48511"/>
                        <a:pt x="38117" y="62554"/>
                      </a:cubicBezTo>
                      <a:cubicBezTo>
                        <a:pt x="39637" y="72828"/>
                        <a:pt x="49515" y="83466"/>
                        <a:pt x="61279" y="81551"/>
                      </a:cubicBezTo>
                      <a:cubicBezTo>
                        <a:pt x="72890" y="79363"/>
                        <a:pt x="75717" y="72706"/>
                        <a:pt x="94562" y="70731"/>
                      </a:cubicBezTo>
                      <a:lnTo>
                        <a:pt x="94562" y="912"/>
                      </a:lnTo>
                      <a:cubicBezTo>
                        <a:pt x="94562" y="365"/>
                        <a:pt x="94197" y="0"/>
                        <a:pt x="936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48"/>
                <p:cNvSpPr/>
                <p:nvPr/>
              </p:nvSpPr>
              <p:spPr>
                <a:xfrm>
                  <a:off x="5384090" y="-1292699"/>
                  <a:ext cx="4600433" cy="2851953"/>
                </a:xfrm>
                <a:custGeom>
                  <a:rect b="b" l="l" r="r" t="t"/>
                  <a:pathLst>
                    <a:path extrusionOk="0" h="79425" w="128119">
                      <a:moveTo>
                        <a:pt x="12585" y="23041"/>
                      </a:moveTo>
                      <a:cubicBezTo>
                        <a:pt x="12159" y="26232"/>
                        <a:pt x="11430" y="29637"/>
                        <a:pt x="10396" y="30640"/>
                      </a:cubicBezTo>
                      <a:cubicBezTo>
                        <a:pt x="7782" y="33132"/>
                        <a:pt x="4408" y="35077"/>
                        <a:pt x="2858" y="38360"/>
                      </a:cubicBezTo>
                      <a:cubicBezTo>
                        <a:pt x="1" y="44287"/>
                        <a:pt x="4986" y="51461"/>
                        <a:pt x="11156" y="53740"/>
                      </a:cubicBezTo>
                      <a:cubicBezTo>
                        <a:pt x="17326" y="56020"/>
                        <a:pt x="24135" y="54926"/>
                        <a:pt x="30701" y="54500"/>
                      </a:cubicBezTo>
                      <a:cubicBezTo>
                        <a:pt x="37236" y="54075"/>
                        <a:pt x="44500" y="54561"/>
                        <a:pt x="49242" y="59090"/>
                      </a:cubicBezTo>
                      <a:cubicBezTo>
                        <a:pt x="53315" y="63011"/>
                        <a:pt x="54652" y="69120"/>
                        <a:pt x="58817" y="72950"/>
                      </a:cubicBezTo>
                      <a:cubicBezTo>
                        <a:pt x="65716" y="79425"/>
                        <a:pt x="75747" y="75473"/>
                        <a:pt x="82221" y="70427"/>
                      </a:cubicBezTo>
                      <a:cubicBezTo>
                        <a:pt x="88908" y="65139"/>
                        <a:pt x="94653" y="58026"/>
                        <a:pt x="102769" y="55564"/>
                      </a:cubicBezTo>
                      <a:cubicBezTo>
                        <a:pt x="107419" y="54166"/>
                        <a:pt x="112343" y="54409"/>
                        <a:pt x="117055" y="53345"/>
                      </a:cubicBezTo>
                      <a:cubicBezTo>
                        <a:pt x="121766" y="52281"/>
                        <a:pt x="126629" y="49181"/>
                        <a:pt x="127268" y="44439"/>
                      </a:cubicBezTo>
                      <a:cubicBezTo>
                        <a:pt x="128119" y="38664"/>
                        <a:pt x="122556" y="34014"/>
                        <a:pt x="117237" y="31612"/>
                      </a:cubicBezTo>
                      <a:cubicBezTo>
                        <a:pt x="103802" y="25594"/>
                        <a:pt x="87267" y="25229"/>
                        <a:pt x="76811" y="14804"/>
                      </a:cubicBezTo>
                      <a:cubicBezTo>
                        <a:pt x="74166" y="12129"/>
                        <a:pt x="72069" y="8968"/>
                        <a:pt x="69212" y="6536"/>
                      </a:cubicBezTo>
                      <a:cubicBezTo>
                        <a:pt x="61522" y="1"/>
                        <a:pt x="49911" y="457"/>
                        <a:pt x="40397" y="3892"/>
                      </a:cubicBezTo>
                      <a:cubicBezTo>
                        <a:pt x="30853" y="7296"/>
                        <a:pt x="22403" y="13223"/>
                        <a:pt x="12980" y="16901"/>
                      </a:cubicBezTo>
                      <a:cubicBezTo>
                        <a:pt x="13101" y="16870"/>
                        <a:pt x="12980" y="19849"/>
                        <a:pt x="12585" y="23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48"/>
                <p:cNvSpPr/>
                <p:nvPr/>
              </p:nvSpPr>
              <p:spPr>
                <a:xfrm>
                  <a:off x="6332175" y="-546616"/>
                  <a:ext cx="3003909" cy="3055951"/>
                </a:xfrm>
                <a:custGeom>
                  <a:rect b="b" l="l" r="r" t="t"/>
                  <a:pathLst>
                    <a:path extrusionOk="0" fill="none" h="101704" w="99972">
                      <a:moveTo>
                        <a:pt x="8694" y="0"/>
                      </a:moveTo>
                      <a:cubicBezTo>
                        <a:pt x="7539" y="183"/>
                        <a:pt x="6566" y="973"/>
                        <a:pt x="5715" y="1793"/>
                      </a:cubicBezTo>
                      <a:cubicBezTo>
                        <a:pt x="3344" y="3952"/>
                        <a:pt x="1064" y="6505"/>
                        <a:pt x="456" y="9696"/>
                      </a:cubicBezTo>
                      <a:cubicBezTo>
                        <a:pt x="0" y="12128"/>
                        <a:pt x="669" y="14712"/>
                        <a:pt x="2158" y="16687"/>
                      </a:cubicBezTo>
                      <a:cubicBezTo>
                        <a:pt x="5776" y="21459"/>
                        <a:pt x="12189" y="22037"/>
                        <a:pt x="17691" y="22219"/>
                      </a:cubicBezTo>
                      <a:cubicBezTo>
                        <a:pt x="21733" y="22371"/>
                        <a:pt x="26171" y="22949"/>
                        <a:pt x="28816" y="25928"/>
                      </a:cubicBezTo>
                      <a:cubicBezTo>
                        <a:pt x="32402" y="29940"/>
                        <a:pt x="31217" y="35958"/>
                        <a:pt x="29971" y="40639"/>
                      </a:cubicBezTo>
                      <a:cubicBezTo>
                        <a:pt x="28329" y="46870"/>
                        <a:pt x="25290" y="52615"/>
                        <a:pt x="23283" y="58694"/>
                      </a:cubicBezTo>
                      <a:cubicBezTo>
                        <a:pt x="21186" y="65016"/>
                        <a:pt x="20244" y="71794"/>
                        <a:pt x="21338" y="78330"/>
                      </a:cubicBezTo>
                      <a:cubicBezTo>
                        <a:pt x="22432" y="84925"/>
                        <a:pt x="25715" y="91187"/>
                        <a:pt x="30943" y="95321"/>
                      </a:cubicBezTo>
                      <a:cubicBezTo>
                        <a:pt x="37357" y="100366"/>
                        <a:pt x="46111" y="101704"/>
                        <a:pt x="54226" y="100974"/>
                      </a:cubicBezTo>
                      <a:cubicBezTo>
                        <a:pt x="62403" y="100306"/>
                        <a:pt x="70275" y="97783"/>
                        <a:pt x="78239" y="95989"/>
                      </a:cubicBezTo>
                      <a:cubicBezTo>
                        <a:pt x="82190" y="95077"/>
                        <a:pt x="86355" y="94378"/>
                        <a:pt x="90336" y="95047"/>
                      </a:cubicBezTo>
                      <a:cubicBezTo>
                        <a:pt x="94318" y="95746"/>
                        <a:pt x="98300" y="98026"/>
                        <a:pt x="99972" y="101704"/>
                      </a:cubicBezTo>
                    </a:path>
                  </a:pathLst>
                </a:custGeom>
                <a:noFill/>
                <a:ln cap="flat" cmpd="sng" w="1900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21" name="Google Shape;721;p48"/>
              <p:cNvSpPr/>
              <p:nvPr/>
            </p:nvSpPr>
            <p:spPr>
              <a:xfrm flipH="1" rot="10800000">
                <a:off x="7221052" y="3381320"/>
                <a:ext cx="2560153" cy="1118408"/>
              </a:xfrm>
              <a:custGeom>
                <a:rect b="b" l="l" r="r" t="t"/>
                <a:pathLst>
                  <a:path extrusionOk="0" h="29076" w="66558">
                    <a:moveTo>
                      <a:pt x="1453" y="1"/>
                    </a:moveTo>
                    <a:cubicBezTo>
                      <a:pt x="1399" y="1"/>
                      <a:pt x="1350" y="35"/>
                      <a:pt x="1338" y="107"/>
                    </a:cubicBezTo>
                    <a:cubicBezTo>
                      <a:pt x="0" y="7857"/>
                      <a:pt x="486" y="15943"/>
                      <a:pt x="5198" y="22508"/>
                    </a:cubicBezTo>
                    <a:cubicBezTo>
                      <a:pt x="8514" y="27146"/>
                      <a:pt x="13382" y="29075"/>
                      <a:pt x="18598" y="29075"/>
                    </a:cubicBezTo>
                    <a:cubicBezTo>
                      <a:pt x="20458" y="29075"/>
                      <a:pt x="22362" y="28830"/>
                      <a:pt x="24256" y="28374"/>
                    </a:cubicBezTo>
                    <a:cubicBezTo>
                      <a:pt x="40548" y="24332"/>
                      <a:pt x="49667" y="7128"/>
                      <a:pt x="66384" y="4271"/>
                    </a:cubicBezTo>
                    <a:cubicBezTo>
                      <a:pt x="66557" y="4242"/>
                      <a:pt x="66512" y="3995"/>
                      <a:pt x="66325" y="3995"/>
                    </a:cubicBezTo>
                    <a:cubicBezTo>
                      <a:pt x="66315" y="3995"/>
                      <a:pt x="66304" y="3996"/>
                      <a:pt x="66293" y="3997"/>
                    </a:cubicBezTo>
                    <a:cubicBezTo>
                      <a:pt x="51825" y="6520"/>
                      <a:pt x="42828" y="19560"/>
                      <a:pt x="30183" y="25852"/>
                    </a:cubicBezTo>
                    <a:cubicBezTo>
                      <a:pt x="26547" y="27662"/>
                      <a:pt x="22440" y="28846"/>
                      <a:pt x="18457" y="28846"/>
                    </a:cubicBezTo>
                    <a:cubicBezTo>
                      <a:pt x="14216" y="28846"/>
                      <a:pt x="10114" y="27504"/>
                      <a:pt x="6870" y="24150"/>
                    </a:cubicBezTo>
                    <a:cubicBezTo>
                      <a:pt x="790" y="17858"/>
                      <a:pt x="183" y="8435"/>
                      <a:pt x="1611" y="228"/>
                    </a:cubicBezTo>
                    <a:cubicBezTo>
                      <a:pt x="1630" y="81"/>
                      <a:pt x="1536" y="1"/>
                      <a:pt x="1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2" name="Google Shape;722;p48"/>
            <p:cNvSpPr/>
            <p:nvPr/>
          </p:nvSpPr>
          <p:spPr>
            <a:xfrm flipH="1" rot="10800000">
              <a:off x="4886591" y="4689212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6216266" y="2347022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49"/>
          <p:cNvPicPr preferRelativeResize="0"/>
          <p:nvPr/>
        </p:nvPicPr>
        <p:blipFill rotWithShape="1">
          <a:blip r:embed="rId3">
            <a:alphaModFix/>
          </a:blip>
          <a:srcRect b="2785" l="0" r="0" t="5268"/>
          <a:stretch/>
        </p:blipFill>
        <p:spPr>
          <a:xfrm>
            <a:off x="4524875" y="661638"/>
            <a:ext cx="2072100" cy="41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9"/>
          <p:cNvSpPr txBox="1"/>
          <p:nvPr>
            <p:ph type="title"/>
          </p:nvPr>
        </p:nvSpPr>
        <p:spPr>
          <a:xfrm>
            <a:off x="6596971" y="264138"/>
            <a:ext cx="207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Overview </a:t>
            </a:r>
            <a:endParaRPr/>
          </a:p>
        </p:txBody>
      </p:sp>
      <p:sp>
        <p:nvSpPr>
          <p:cNvPr id="730" name="Google Shape;730;p49"/>
          <p:cNvSpPr txBox="1"/>
          <p:nvPr>
            <p:ph idx="1" type="body"/>
          </p:nvPr>
        </p:nvSpPr>
        <p:spPr>
          <a:xfrm>
            <a:off x="6596975" y="1339863"/>
            <a:ext cx="2152200" cy="339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Rationale: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may not want to share post to everyone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Provides a memory archive for each user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is more legible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Progress towards usability goals: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Power to the user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Authentic posts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Personalized community</a:t>
            </a:r>
            <a:endParaRPr sz="1400"/>
          </a:p>
        </p:txBody>
      </p:sp>
      <p:sp>
        <p:nvSpPr>
          <p:cNvPr id="731" name="Google Shape;731;p49"/>
          <p:cNvSpPr txBox="1"/>
          <p:nvPr/>
        </p:nvSpPr>
        <p:spPr>
          <a:xfrm>
            <a:off x="3063800" y="264150"/>
            <a:ext cx="257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After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2" name="Google Shape;732;p49"/>
          <p:cNvSpPr txBox="1"/>
          <p:nvPr/>
        </p:nvSpPr>
        <p:spPr>
          <a:xfrm>
            <a:off x="-114725" y="298938"/>
            <a:ext cx="257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Before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3" name="Google Shape;7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450" y="631940"/>
            <a:ext cx="1942150" cy="418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49" y="608340"/>
            <a:ext cx="1942150" cy="4236222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9"/>
          <p:cNvSpPr/>
          <p:nvPr/>
        </p:nvSpPr>
        <p:spPr>
          <a:xfrm>
            <a:off x="4599425" y="3381675"/>
            <a:ext cx="823200" cy="82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3395650" y="1247000"/>
            <a:ext cx="823200" cy="82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0"/>
          <p:cNvSpPr txBox="1"/>
          <p:nvPr>
            <p:ph type="title"/>
          </p:nvPr>
        </p:nvSpPr>
        <p:spPr>
          <a:xfrm>
            <a:off x="5590526" y="253975"/>
            <a:ext cx="25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Reprise Pop-Up</a:t>
            </a:r>
            <a:endParaRPr/>
          </a:p>
        </p:txBody>
      </p:sp>
      <p:sp>
        <p:nvSpPr>
          <p:cNvPr id="742" name="Google Shape;742;p50"/>
          <p:cNvSpPr txBox="1"/>
          <p:nvPr>
            <p:ph idx="1" type="body"/>
          </p:nvPr>
        </p:nvSpPr>
        <p:spPr>
          <a:xfrm>
            <a:off x="5590513" y="1472563"/>
            <a:ext cx="2570400" cy="339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Rationale: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Theme </a:t>
            </a:r>
            <a:r>
              <a:rPr b="1" lang="en" sz="1400"/>
              <a:t>didn’t have a clear meaning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Filtering </a:t>
            </a:r>
            <a:r>
              <a:rPr b="1" lang="en" sz="1400"/>
              <a:t>didn’t contain all options </a:t>
            </a:r>
            <a:r>
              <a:rPr lang="en" sz="1400"/>
              <a:t>seen previously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Progress towards usability goals: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Gives user more autonomy on what to select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Specific between activity or emotions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743" name="Google Shape;743;p50"/>
          <p:cNvSpPr txBox="1"/>
          <p:nvPr/>
        </p:nvSpPr>
        <p:spPr>
          <a:xfrm>
            <a:off x="2910700" y="253975"/>
            <a:ext cx="257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After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4" name="Google Shape;744;p50"/>
          <p:cNvSpPr txBox="1"/>
          <p:nvPr/>
        </p:nvSpPr>
        <p:spPr>
          <a:xfrm>
            <a:off x="619775" y="253975"/>
            <a:ext cx="257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Before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5" name="Google Shape;7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52" y="563373"/>
            <a:ext cx="1942150" cy="423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400" y="563375"/>
            <a:ext cx="1942150" cy="421222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0"/>
          <p:cNvSpPr/>
          <p:nvPr/>
        </p:nvSpPr>
        <p:spPr>
          <a:xfrm>
            <a:off x="3596750" y="1890800"/>
            <a:ext cx="11658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1"/>
          <p:cNvSpPr txBox="1"/>
          <p:nvPr>
            <p:ph type="title"/>
          </p:nvPr>
        </p:nvSpPr>
        <p:spPr>
          <a:xfrm>
            <a:off x="5590526" y="253975"/>
            <a:ext cx="25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Activity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 txBox="1"/>
          <p:nvPr>
            <p:ph idx="1" type="body"/>
          </p:nvPr>
        </p:nvSpPr>
        <p:spPr>
          <a:xfrm>
            <a:off x="5590513" y="1472563"/>
            <a:ext cx="2570400" cy="339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Rationale: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Circles under calendar were </a:t>
            </a:r>
            <a:r>
              <a:rPr b="1" lang="en" sz="1400"/>
              <a:t>too small</a:t>
            </a:r>
            <a:r>
              <a:rPr lang="en" sz="1400"/>
              <a:t> and difficult to see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Circle icons not having dates were </a:t>
            </a:r>
            <a:r>
              <a:rPr b="1" lang="en" sz="1400"/>
              <a:t>confusing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Progress towards usability goals: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Easier to see and click 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Clear what month these posts occurred on</a:t>
            </a:r>
            <a:endParaRPr b="1" sz="1600"/>
          </a:p>
        </p:txBody>
      </p:sp>
      <p:sp>
        <p:nvSpPr>
          <p:cNvPr id="754" name="Google Shape;754;p51"/>
          <p:cNvSpPr txBox="1"/>
          <p:nvPr/>
        </p:nvSpPr>
        <p:spPr>
          <a:xfrm>
            <a:off x="2910700" y="253975"/>
            <a:ext cx="257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After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5" name="Google Shape;755;p51"/>
          <p:cNvSpPr txBox="1"/>
          <p:nvPr/>
        </p:nvSpPr>
        <p:spPr>
          <a:xfrm>
            <a:off x="619775" y="253975"/>
            <a:ext cx="257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Before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6" name="Google Shape;756;p51"/>
          <p:cNvSpPr/>
          <p:nvPr/>
        </p:nvSpPr>
        <p:spPr>
          <a:xfrm>
            <a:off x="3596750" y="1890800"/>
            <a:ext cx="11658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7" name="Google Shape;7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913" y="586125"/>
            <a:ext cx="1883420" cy="43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466" y="589372"/>
            <a:ext cx="1883409" cy="4314266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1"/>
          <p:cNvSpPr/>
          <p:nvPr/>
        </p:nvSpPr>
        <p:spPr>
          <a:xfrm>
            <a:off x="3073400" y="1367400"/>
            <a:ext cx="2212500" cy="160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2"/>
          <p:cNvSpPr txBox="1"/>
          <p:nvPr>
            <p:ph type="title"/>
          </p:nvPr>
        </p:nvSpPr>
        <p:spPr>
          <a:xfrm>
            <a:off x="720000" y="2201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Screens Implemented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3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Representative Tasks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4"/>
          <p:cNvSpPr txBox="1"/>
          <p:nvPr>
            <p:ph type="title"/>
          </p:nvPr>
        </p:nvSpPr>
        <p:spPr>
          <a:xfrm>
            <a:off x="256025" y="445025"/>
            <a:ext cx="816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0: Log In </a:t>
            </a:r>
            <a:r>
              <a:rPr lang="en"/>
              <a:t>and</a:t>
            </a:r>
            <a:r>
              <a:rPr lang="en"/>
              <a:t> Sign Up </a:t>
            </a:r>
            <a:endParaRPr/>
          </a:p>
        </p:txBody>
      </p:sp>
      <p:sp>
        <p:nvSpPr>
          <p:cNvPr id="775" name="Google Shape;775;p54"/>
          <p:cNvSpPr txBox="1"/>
          <p:nvPr>
            <p:ph idx="1" type="body"/>
          </p:nvPr>
        </p:nvSpPr>
        <p:spPr>
          <a:xfrm>
            <a:off x="6574675" y="714375"/>
            <a:ext cx="2188200" cy="406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Rationale: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New users </a:t>
            </a:r>
            <a:r>
              <a:rPr lang="en" sz="1400"/>
              <a:t>can be identified and led through tutorial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Progress towards usability goals: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Once a user signs in, their information will be saved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Allows for user Spotify music to easily be accessible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Smaller learning curve</a:t>
            </a:r>
            <a:endParaRPr sz="1400"/>
          </a:p>
        </p:txBody>
      </p:sp>
      <p:pic>
        <p:nvPicPr>
          <p:cNvPr id="776" name="Google Shape;7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5" y="1125510"/>
            <a:ext cx="1539025" cy="33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900" y="1144738"/>
            <a:ext cx="1539025" cy="335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725" y="1150600"/>
            <a:ext cx="1539025" cy="334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8575" y="1128212"/>
            <a:ext cx="1539025" cy="338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5"/>
          <p:cNvSpPr txBox="1"/>
          <p:nvPr>
            <p:ph type="title"/>
          </p:nvPr>
        </p:nvSpPr>
        <p:spPr>
          <a:xfrm>
            <a:off x="720000" y="143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 </a:t>
            </a:r>
            <a:endParaRPr/>
          </a:p>
        </p:txBody>
      </p:sp>
      <p:sp>
        <p:nvSpPr>
          <p:cNvPr id="785" name="Google Shape;785;p55"/>
          <p:cNvSpPr txBox="1"/>
          <p:nvPr>
            <p:ph idx="1" type="body"/>
          </p:nvPr>
        </p:nvSpPr>
        <p:spPr>
          <a:xfrm>
            <a:off x="1013425" y="3555950"/>
            <a:ext cx="7253700" cy="165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Rationale: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Users can could be potentially confused on how to work the app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Step-to-step guide to help with this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Progress towards usability goals: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Helps users understand the app before jumping straight in </a:t>
            </a:r>
            <a:endParaRPr sz="1400"/>
          </a:p>
        </p:txBody>
      </p:sp>
      <p:pic>
        <p:nvPicPr>
          <p:cNvPr id="786" name="Google Shape;7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25" y="715727"/>
            <a:ext cx="7117156" cy="29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6"/>
          <p:cNvSpPr txBox="1"/>
          <p:nvPr>
            <p:ph type="title"/>
          </p:nvPr>
        </p:nvSpPr>
        <p:spPr>
          <a:xfrm>
            <a:off x="256025" y="244950"/>
            <a:ext cx="816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0: Log </a:t>
            </a:r>
            <a:r>
              <a:rPr lang="en"/>
              <a:t>In and Sign Up</a:t>
            </a:r>
            <a:r>
              <a:rPr lang="en"/>
              <a:t> (with Tutorial) </a:t>
            </a:r>
            <a:endParaRPr/>
          </a:p>
        </p:txBody>
      </p:sp>
      <p:sp>
        <p:nvSpPr>
          <p:cNvPr id="792" name="Google Shape;792;p56"/>
          <p:cNvSpPr txBox="1"/>
          <p:nvPr>
            <p:ph idx="1" type="body"/>
          </p:nvPr>
        </p:nvSpPr>
        <p:spPr>
          <a:xfrm>
            <a:off x="6160900" y="993600"/>
            <a:ext cx="2680800" cy="40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Users can log in, or create an account if they don’t have one yet.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First-time users are presented with a tutorial, which they must complete before making their first post.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enables users to learn the basics of the app and maintain a personal profile.</a:t>
            </a:r>
            <a:endParaRPr sz="1600"/>
          </a:p>
        </p:txBody>
      </p:sp>
      <p:pic>
        <p:nvPicPr>
          <p:cNvPr id="793" name="Google Shape;793;p56"/>
          <p:cNvPicPr preferRelativeResize="0"/>
          <p:nvPr/>
        </p:nvPicPr>
        <p:blipFill rotWithShape="1">
          <a:blip r:embed="rId3">
            <a:alphaModFix/>
          </a:blip>
          <a:srcRect b="1127" l="0" r="695" t="0"/>
          <a:stretch/>
        </p:blipFill>
        <p:spPr>
          <a:xfrm>
            <a:off x="256025" y="993600"/>
            <a:ext cx="5491301" cy="40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7"/>
          <p:cNvSpPr txBox="1"/>
          <p:nvPr>
            <p:ph type="title"/>
          </p:nvPr>
        </p:nvSpPr>
        <p:spPr>
          <a:xfrm>
            <a:off x="256025" y="244950"/>
            <a:ext cx="816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Share a Song </a:t>
            </a:r>
            <a:endParaRPr/>
          </a:p>
        </p:txBody>
      </p:sp>
      <p:sp>
        <p:nvSpPr>
          <p:cNvPr id="799" name="Google Shape;799;p57"/>
          <p:cNvSpPr txBox="1"/>
          <p:nvPr>
            <p:ph idx="1" type="body"/>
          </p:nvPr>
        </p:nvSpPr>
        <p:spPr>
          <a:xfrm>
            <a:off x="6160900" y="993600"/>
            <a:ext cx="2680800" cy="40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Users post songs they listened to by searching for them or </a:t>
            </a:r>
            <a:r>
              <a:rPr lang="en" sz="1600"/>
              <a:t>linking to Spotify.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They personalize their posts by answering simple prompts and adding a caption.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enables users to record small moments of everyday music-listening, unlock songs that other users post, and feed their curiosity.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00" name="Google Shape;8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5" y="993600"/>
            <a:ext cx="5327250" cy="402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479" name="Google Shape;479;p31"/>
          <p:cNvSpPr/>
          <p:nvPr/>
        </p:nvSpPr>
        <p:spPr>
          <a:xfrm>
            <a:off x="6613375" y="3492525"/>
            <a:ext cx="17379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Gray Wong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MSCS ‘24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Designer, Developer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31"/>
          <p:cNvSpPr/>
          <p:nvPr/>
        </p:nvSpPr>
        <p:spPr>
          <a:xfrm>
            <a:off x="4732800" y="3492525"/>
            <a:ext cx="17379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Tristan Wang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MSCS ‘24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Designer, Developer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1" name="Google Shape;481;p31"/>
          <p:cNvPicPr preferRelativeResize="0"/>
          <p:nvPr/>
        </p:nvPicPr>
        <p:blipFill rotWithShape="1">
          <a:blip r:embed="rId3">
            <a:alphaModFix/>
          </a:blip>
          <a:srcRect b="0" l="21164" r="23989" t="0"/>
          <a:stretch/>
        </p:blipFill>
        <p:spPr>
          <a:xfrm>
            <a:off x="971650" y="1326675"/>
            <a:ext cx="1737900" cy="20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82" name="Google Shape;482;p31"/>
          <p:cNvSpPr/>
          <p:nvPr/>
        </p:nvSpPr>
        <p:spPr>
          <a:xfrm>
            <a:off x="971650" y="3492525"/>
            <a:ext cx="17379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Casey Nguyen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BSCS ‘24, MSCS ‘24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Full Stack Developer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3" name="Google Shape;483;p31"/>
          <p:cNvSpPr/>
          <p:nvPr/>
        </p:nvSpPr>
        <p:spPr>
          <a:xfrm>
            <a:off x="2852225" y="3492525"/>
            <a:ext cx="17379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Brent Johnson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MSLDT ‘24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Designer, Developer, Author, PM, Educator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4" name="Google Shape;484;p31"/>
          <p:cNvPicPr preferRelativeResize="0"/>
          <p:nvPr/>
        </p:nvPicPr>
        <p:blipFill rotWithShape="1">
          <a:blip r:embed="rId4">
            <a:alphaModFix/>
          </a:blip>
          <a:srcRect b="0" l="6324" r="6324" t="0"/>
          <a:stretch/>
        </p:blipFill>
        <p:spPr>
          <a:xfrm>
            <a:off x="4732800" y="1326675"/>
            <a:ext cx="1737900" cy="20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5" name="Google Shape;485;p31"/>
          <p:cNvPicPr preferRelativeResize="0"/>
          <p:nvPr/>
        </p:nvPicPr>
        <p:blipFill rotWithShape="1">
          <a:blip r:embed="rId5">
            <a:alphaModFix/>
          </a:blip>
          <a:srcRect b="0" l="9678" r="9670" t="0"/>
          <a:stretch/>
        </p:blipFill>
        <p:spPr>
          <a:xfrm>
            <a:off x="6613375" y="1326675"/>
            <a:ext cx="1737900" cy="20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6" name="Google Shape;486;p31"/>
          <p:cNvPicPr preferRelativeResize="0"/>
          <p:nvPr/>
        </p:nvPicPr>
        <p:blipFill rotWithShape="1">
          <a:blip r:embed="rId6">
            <a:alphaModFix/>
          </a:blip>
          <a:srcRect b="16251" l="34267" r="34207" t="27901"/>
          <a:stretch/>
        </p:blipFill>
        <p:spPr>
          <a:xfrm>
            <a:off x="2852225" y="1326675"/>
            <a:ext cx="1737900" cy="205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8"/>
          <p:cNvSpPr txBox="1"/>
          <p:nvPr>
            <p:ph type="title"/>
          </p:nvPr>
        </p:nvSpPr>
        <p:spPr>
          <a:xfrm>
            <a:off x="256025" y="244950"/>
            <a:ext cx="816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Discover Music from Other Users with Similar Associations </a:t>
            </a:r>
            <a:endParaRPr/>
          </a:p>
        </p:txBody>
      </p:sp>
      <p:sp>
        <p:nvSpPr>
          <p:cNvPr id="806" name="Google Shape;806;p58"/>
          <p:cNvSpPr txBox="1"/>
          <p:nvPr>
            <p:ph idx="1" type="body"/>
          </p:nvPr>
        </p:nvSpPr>
        <p:spPr>
          <a:xfrm>
            <a:off x="6160900" y="1452700"/>
            <a:ext cx="2680800" cy="356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After posting, u</a:t>
            </a:r>
            <a:r>
              <a:rPr lang="en" sz="1600"/>
              <a:t>sers can discover new songs posted by others based on similar associations by exploring their feed, o</a:t>
            </a:r>
            <a:r>
              <a:rPr lang="en" sz="1600"/>
              <a:t>r t</a:t>
            </a:r>
            <a:r>
              <a:rPr lang="en" sz="1600"/>
              <a:t>he discovery tab with themed playlists.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enables users to see music others have posted based on activity, theme, and feeling. Users can also discover new music based on categories that interest them.</a:t>
            </a:r>
            <a:endParaRPr sz="1600"/>
          </a:p>
        </p:txBody>
      </p:sp>
      <p:pic>
        <p:nvPicPr>
          <p:cNvPr id="807" name="Google Shape;8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5" y="1452650"/>
            <a:ext cx="4699155" cy="35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9"/>
          <p:cNvSpPr txBox="1"/>
          <p:nvPr>
            <p:ph type="title"/>
          </p:nvPr>
        </p:nvSpPr>
        <p:spPr>
          <a:xfrm>
            <a:off x="256025" y="244950"/>
            <a:ext cx="816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Create Personalized Playlist from Previously Shared Songs</a:t>
            </a:r>
            <a:endParaRPr/>
          </a:p>
        </p:txBody>
      </p:sp>
      <p:sp>
        <p:nvSpPr>
          <p:cNvPr id="813" name="Google Shape;813;p59"/>
          <p:cNvSpPr txBox="1"/>
          <p:nvPr>
            <p:ph idx="1" type="body"/>
          </p:nvPr>
        </p:nvSpPr>
        <p:spPr>
          <a:xfrm>
            <a:off x="6160900" y="1452650"/>
            <a:ext cx="2680800" cy="356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the profile tab, users can view the “reprise” of all the music they have posted. They can filter by time, activity, or feeling.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enables users to access songs they have previously posted and filter them based on different categories.</a:t>
            </a:r>
            <a:endParaRPr sz="1600"/>
          </a:p>
        </p:txBody>
      </p:sp>
      <p:pic>
        <p:nvPicPr>
          <p:cNvPr id="814" name="Google Shape;8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5" y="1452650"/>
            <a:ext cx="5491300" cy="2279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0"/>
          <p:cNvSpPr txBox="1"/>
          <p:nvPr>
            <p:ph type="title"/>
          </p:nvPr>
        </p:nvSpPr>
        <p:spPr>
          <a:xfrm>
            <a:off x="715100" y="1645975"/>
            <a:ext cx="55107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820" name="Google Shape;820;p60"/>
          <p:cNvSpPr txBox="1"/>
          <p:nvPr>
            <p:ph idx="2" type="title"/>
          </p:nvPr>
        </p:nvSpPr>
        <p:spPr>
          <a:xfrm>
            <a:off x="715100" y="589145"/>
            <a:ext cx="10899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21" name="Google Shape;821;p60"/>
          <p:cNvGrpSpPr/>
          <p:nvPr/>
        </p:nvGrpSpPr>
        <p:grpSpPr>
          <a:xfrm>
            <a:off x="-326191" y="4546162"/>
            <a:ext cx="2903212" cy="1818438"/>
            <a:chOff x="-326191" y="4063037"/>
            <a:chExt cx="2903212" cy="1818438"/>
          </a:xfrm>
        </p:grpSpPr>
        <p:sp>
          <p:nvSpPr>
            <p:cNvPr id="822" name="Google Shape;822;p60"/>
            <p:cNvSpPr/>
            <p:nvPr/>
          </p:nvSpPr>
          <p:spPr>
            <a:xfrm>
              <a:off x="-148112" y="4063037"/>
              <a:ext cx="2725133" cy="1090893"/>
            </a:xfrm>
            <a:custGeom>
              <a:rect b="b" l="l" r="r" t="t"/>
              <a:pathLst>
                <a:path extrusionOk="0" h="38846" w="67722">
                  <a:moveTo>
                    <a:pt x="53497" y="11763"/>
                  </a:moveTo>
                  <a:cubicBezTo>
                    <a:pt x="39819" y="0"/>
                    <a:pt x="24621" y="14043"/>
                    <a:pt x="10578" y="18238"/>
                  </a:cubicBezTo>
                  <a:cubicBezTo>
                    <a:pt x="7022" y="19241"/>
                    <a:pt x="3344" y="19149"/>
                    <a:pt x="0" y="17994"/>
                  </a:cubicBezTo>
                  <a:lnTo>
                    <a:pt x="0" y="37934"/>
                  </a:lnTo>
                  <a:cubicBezTo>
                    <a:pt x="0" y="38451"/>
                    <a:pt x="426" y="38846"/>
                    <a:pt x="912" y="38846"/>
                  </a:cubicBezTo>
                  <a:lnTo>
                    <a:pt x="67722" y="38846"/>
                  </a:lnTo>
                  <a:cubicBezTo>
                    <a:pt x="66992" y="38086"/>
                    <a:pt x="66293" y="37296"/>
                    <a:pt x="65655" y="36475"/>
                  </a:cubicBezTo>
                  <a:cubicBezTo>
                    <a:pt x="59576" y="28481"/>
                    <a:pt x="61096" y="18238"/>
                    <a:pt x="53497" y="117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0"/>
            <p:cNvSpPr/>
            <p:nvPr/>
          </p:nvSpPr>
          <p:spPr>
            <a:xfrm>
              <a:off x="-1" y="4674450"/>
              <a:ext cx="2428869" cy="469050"/>
            </a:xfrm>
            <a:custGeom>
              <a:rect b="b" l="l" r="r" t="t"/>
              <a:pathLst>
                <a:path extrusionOk="0" h="3825" w="26950">
                  <a:moveTo>
                    <a:pt x="7181" y="0"/>
                  </a:moveTo>
                  <a:cubicBezTo>
                    <a:pt x="2039" y="0"/>
                    <a:pt x="0" y="3824"/>
                    <a:pt x="0" y="3824"/>
                  </a:cubicBezTo>
                  <a:lnTo>
                    <a:pt x="26949" y="3824"/>
                  </a:lnTo>
                  <a:cubicBezTo>
                    <a:pt x="25556" y="2076"/>
                    <a:pt x="24208" y="1682"/>
                    <a:pt x="22589" y="1682"/>
                  </a:cubicBezTo>
                  <a:cubicBezTo>
                    <a:pt x="21265" y="1682"/>
                    <a:pt x="19759" y="1945"/>
                    <a:pt x="17898" y="1945"/>
                  </a:cubicBezTo>
                  <a:cubicBezTo>
                    <a:pt x="16162" y="1945"/>
                    <a:pt x="14117" y="1716"/>
                    <a:pt x="11622" y="832"/>
                  </a:cubicBezTo>
                  <a:cubicBezTo>
                    <a:pt x="9938" y="238"/>
                    <a:pt x="8463" y="0"/>
                    <a:pt x="7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0"/>
            <p:cNvSpPr/>
            <p:nvPr/>
          </p:nvSpPr>
          <p:spPr>
            <a:xfrm flipH="1">
              <a:off x="-326191" y="4229110"/>
              <a:ext cx="2267765" cy="1652365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60"/>
          <p:cNvGrpSpPr/>
          <p:nvPr/>
        </p:nvGrpSpPr>
        <p:grpSpPr>
          <a:xfrm>
            <a:off x="5133974" y="1520651"/>
            <a:ext cx="5321849" cy="4636907"/>
            <a:chOff x="4672199" y="1621026"/>
            <a:chExt cx="5321849" cy="4636907"/>
          </a:xfrm>
        </p:grpSpPr>
        <p:sp>
          <p:nvSpPr>
            <p:cNvPr id="826" name="Google Shape;826;p60"/>
            <p:cNvSpPr/>
            <p:nvPr/>
          </p:nvSpPr>
          <p:spPr>
            <a:xfrm>
              <a:off x="4672199" y="1621026"/>
              <a:ext cx="5090724" cy="3636627"/>
            </a:xfrm>
            <a:custGeom>
              <a:rect b="b" l="l" r="r" t="t"/>
              <a:pathLst>
                <a:path extrusionOk="0" h="106373" w="148906">
                  <a:moveTo>
                    <a:pt x="129029" y="1"/>
                  </a:moveTo>
                  <a:cubicBezTo>
                    <a:pt x="121556" y="1"/>
                    <a:pt x="114078" y="2118"/>
                    <a:pt x="108052" y="6497"/>
                  </a:cubicBezTo>
                  <a:cubicBezTo>
                    <a:pt x="100661" y="11868"/>
                    <a:pt x="95100" y="20638"/>
                    <a:pt x="86128" y="22396"/>
                  </a:cubicBezTo>
                  <a:cubicBezTo>
                    <a:pt x="84998" y="22619"/>
                    <a:pt x="83872" y="22718"/>
                    <a:pt x="82749" y="22718"/>
                  </a:cubicBezTo>
                  <a:cubicBezTo>
                    <a:pt x="73982" y="22718"/>
                    <a:pt x="65377" y="16700"/>
                    <a:pt x="56533" y="16700"/>
                  </a:cubicBezTo>
                  <a:cubicBezTo>
                    <a:pt x="55697" y="16700"/>
                    <a:pt x="54860" y="16753"/>
                    <a:pt x="54020" y="16871"/>
                  </a:cubicBezTo>
                  <a:cubicBezTo>
                    <a:pt x="50229" y="17405"/>
                    <a:pt x="46724" y="19223"/>
                    <a:pt x="43694" y="21553"/>
                  </a:cubicBezTo>
                  <a:cubicBezTo>
                    <a:pt x="32654" y="30037"/>
                    <a:pt x="28056" y="45984"/>
                    <a:pt x="32880" y="59043"/>
                  </a:cubicBezTo>
                  <a:cubicBezTo>
                    <a:pt x="34437" y="63262"/>
                    <a:pt x="36837" y="67124"/>
                    <a:pt x="38441" y="71318"/>
                  </a:cubicBezTo>
                  <a:cubicBezTo>
                    <a:pt x="40046" y="75513"/>
                    <a:pt x="40806" y="80325"/>
                    <a:pt x="38988" y="84437"/>
                  </a:cubicBezTo>
                  <a:cubicBezTo>
                    <a:pt x="37016" y="88869"/>
                    <a:pt x="31074" y="90473"/>
                    <a:pt x="26618" y="92387"/>
                  </a:cubicBezTo>
                  <a:cubicBezTo>
                    <a:pt x="25132" y="93019"/>
                    <a:pt x="23649" y="93229"/>
                    <a:pt x="22167" y="93229"/>
                  </a:cubicBezTo>
                  <a:cubicBezTo>
                    <a:pt x="19206" y="93229"/>
                    <a:pt x="16252" y="92388"/>
                    <a:pt x="13302" y="92388"/>
                  </a:cubicBezTo>
                  <a:cubicBezTo>
                    <a:pt x="11790" y="92388"/>
                    <a:pt x="10280" y="92609"/>
                    <a:pt x="8770" y="93278"/>
                  </a:cubicBezTo>
                  <a:cubicBezTo>
                    <a:pt x="5264" y="94834"/>
                    <a:pt x="2864" y="103842"/>
                    <a:pt x="0" y="106373"/>
                  </a:cubicBezTo>
                  <a:lnTo>
                    <a:pt x="148906" y="106373"/>
                  </a:lnTo>
                  <a:lnTo>
                    <a:pt x="148906" y="5059"/>
                  </a:lnTo>
                  <a:cubicBezTo>
                    <a:pt x="144545" y="2813"/>
                    <a:pt x="139886" y="1209"/>
                    <a:pt x="135050" y="460"/>
                  </a:cubicBezTo>
                  <a:cubicBezTo>
                    <a:pt x="133062" y="155"/>
                    <a:pt x="131046" y="1"/>
                    <a:pt x="129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7" name="Google Shape;827;p60"/>
            <p:cNvGrpSpPr/>
            <p:nvPr/>
          </p:nvGrpSpPr>
          <p:grpSpPr>
            <a:xfrm>
              <a:off x="5393615" y="2145372"/>
              <a:ext cx="4600433" cy="4112561"/>
              <a:chOff x="5393615" y="2145372"/>
              <a:chExt cx="4600433" cy="4112561"/>
            </a:xfrm>
          </p:grpSpPr>
          <p:grpSp>
            <p:nvGrpSpPr>
              <p:cNvPr id="828" name="Google Shape;828;p60"/>
              <p:cNvGrpSpPr/>
              <p:nvPr/>
            </p:nvGrpSpPr>
            <p:grpSpPr>
              <a:xfrm flipH="1" rot="10800000">
                <a:off x="5393615" y="2145372"/>
                <a:ext cx="4600433" cy="4112561"/>
                <a:chOff x="5384090" y="-1292699"/>
                <a:chExt cx="4600433" cy="4112561"/>
              </a:xfrm>
            </p:grpSpPr>
            <p:sp>
              <p:nvSpPr>
                <p:cNvPr id="829" name="Google Shape;829;p60"/>
                <p:cNvSpPr/>
                <p:nvPr/>
              </p:nvSpPr>
              <p:spPr>
                <a:xfrm>
                  <a:off x="5767188" y="-177230"/>
                  <a:ext cx="3395485" cy="2997091"/>
                </a:xfrm>
                <a:custGeom>
                  <a:rect b="b" l="l" r="r" t="t"/>
                  <a:pathLst>
                    <a:path extrusionOk="0" h="83467" w="94562">
                      <a:moveTo>
                        <a:pt x="93650" y="0"/>
                      </a:moveTo>
                      <a:lnTo>
                        <a:pt x="457" y="0"/>
                      </a:lnTo>
                      <a:cubicBezTo>
                        <a:pt x="1" y="3222"/>
                        <a:pt x="1034" y="6444"/>
                        <a:pt x="4287" y="8997"/>
                      </a:cubicBezTo>
                      <a:cubicBezTo>
                        <a:pt x="8086" y="12037"/>
                        <a:pt x="6202" y="16201"/>
                        <a:pt x="10761" y="18116"/>
                      </a:cubicBezTo>
                      <a:cubicBezTo>
                        <a:pt x="16445" y="20396"/>
                        <a:pt x="22524" y="20760"/>
                        <a:pt x="28603" y="22280"/>
                      </a:cubicBezTo>
                      <a:cubicBezTo>
                        <a:pt x="46476" y="27994"/>
                        <a:pt x="36202" y="48511"/>
                        <a:pt x="38117" y="62554"/>
                      </a:cubicBezTo>
                      <a:cubicBezTo>
                        <a:pt x="39637" y="72828"/>
                        <a:pt x="49515" y="83466"/>
                        <a:pt x="61279" y="81551"/>
                      </a:cubicBezTo>
                      <a:cubicBezTo>
                        <a:pt x="72890" y="79363"/>
                        <a:pt x="75717" y="72706"/>
                        <a:pt x="94562" y="70731"/>
                      </a:cubicBezTo>
                      <a:lnTo>
                        <a:pt x="94562" y="912"/>
                      </a:lnTo>
                      <a:cubicBezTo>
                        <a:pt x="94562" y="365"/>
                        <a:pt x="94197" y="0"/>
                        <a:pt x="936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60"/>
                <p:cNvSpPr/>
                <p:nvPr/>
              </p:nvSpPr>
              <p:spPr>
                <a:xfrm>
                  <a:off x="5384090" y="-1292699"/>
                  <a:ext cx="4600433" cy="2851953"/>
                </a:xfrm>
                <a:custGeom>
                  <a:rect b="b" l="l" r="r" t="t"/>
                  <a:pathLst>
                    <a:path extrusionOk="0" h="79425" w="128119">
                      <a:moveTo>
                        <a:pt x="12585" y="23041"/>
                      </a:moveTo>
                      <a:cubicBezTo>
                        <a:pt x="12159" y="26232"/>
                        <a:pt x="11430" y="29637"/>
                        <a:pt x="10396" y="30640"/>
                      </a:cubicBezTo>
                      <a:cubicBezTo>
                        <a:pt x="7782" y="33132"/>
                        <a:pt x="4408" y="35077"/>
                        <a:pt x="2858" y="38360"/>
                      </a:cubicBezTo>
                      <a:cubicBezTo>
                        <a:pt x="1" y="44287"/>
                        <a:pt x="4986" y="51461"/>
                        <a:pt x="11156" y="53740"/>
                      </a:cubicBezTo>
                      <a:cubicBezTo>
                        <a:pt x="17326" y="56020"/>
                        <a:pt x="24135" y="54926"/>
                        <a:pt x="30701" y="54500"/>
                      </a:cubicBezTo>
                      <a:cubicBezTo>
                        <a:pt x="37236" y="54075"/>
                        <a:pt x="44500" y="54561"/>
                        <a:pt x="49242" y="59090"/>
                      </a:cubicBezTo>
                      <a:cubicBezTo>
                        <a:pt x="53315" y="63011"/>
                        <a:pt x="54652" y="69120"/>
                        <a:pt x="58817" y="72950"/>
                      </a:cubicBezTo>
                      <a:cubicBezTo>
                        <a:pt x="65716" y="79425"/>
                        <a:pt x="75747" y="75473"/>
                        <a:pt x="82221" y="70427"/>
                      </a:cubicBezTo>
                      <a:cubicBezTo>
                        <a:pt x="88908" y="65139"/>
                        <a:pt x="94653" y="58026"/>
                        <a:pt x="102769" y="55564"/>
                      </a:cubicBezTo>
                      <a:cubicBezTo>
                        <a:pt x="107419" y="54166"/>
                        <a:pt x="112343" y="54409"/>
                        <a:pt x="117055" y="53345"/>
                      </a:cubicBezTo>
                      <a:cubicBezTo>
                        <a:pt x="121766" y="52281"/>
                        <a:pt x="126629" y="49181"/>
                        <a:pt x="127268" y="44439"/>
                      </a:cubicBezTo>
                      <a:cubicBezTo>
                        <a:pt x="128119" y="38664"/>
                        <a:pt x="122556" y="34014"/>
                        <a:pt x="117237" y="31612"/>
                      </a:cubicBezTo>
                      <a:cubicBezTo>
                        <a:pt x="103802" y="25594"/>
                        <a:pt x="87267" y="25229"/>
                        <a:pt x="76811" y="14804"/>
                      </a:cubicBezTo>
                      <a:cubicBezTo>
                        <a:pt x="74166" y="12129"/>
                        <a:pt x="72069" y="8968"/>
                        <a:pt x="69212" y="6536"/>
                      </a:cubicBezTo>
                      <a:cubicBezTo>
                        <a:pt x="61522" y="1"/>
                        <a:pt x="49911" y="457"/>
                        <a:pt x="40397" y="3892"/>
                      </a:cubicBezTo>
                      <a:cubicBezTo>
                        <a:pt x="30853" y="7296"/>
                        <a:pt x="22403" y="13223"/>
                        <a:pt x="12980" y="16901"/>
                      </a:cubicBezTo>
                      <a:cubicBezTo>
                        <a:pt x="13101" y="16870"/>
                        <a:pt x="12980" y="19849"/>
                        <a:pt x="12585" y="23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60"/>
                <p:cNvSpPr/>
                <p:nvPr/>
              </p:nvSpPr>
              <p:spPr>
                <a:xfrm>
                  <a:off x="6332175" y="-546616"/>
                  <a:ext cx="3003909" cy="3055951"/>
                </a:xfrm>
                <a:custGeom>
                  <a:rect b="b" l="l" r="r" t="t"/>
                  <a:pathLst>
                    <a:path extrusionOk="0" fill="none" h="101704" w="99972">
                      <a:moveTo>
                        <a:pt x="8694" y="0"/>
                      </a:moveTo>
                      <a:cubicBezTo>
                        <a:pt x="7539" y="183"/>
                        <a:pt x="6566" y="973"/>
                        <a:pt x="5715" y="1793"/>
                      </a:cubicBezTo>
                      <a:cubicBezTo>
                        <a:pt x="3344" y="3952"/>
                        <a:pt x="1064" y="6505"/>
                        <a:pt x="456" y="9696"/>
                      </a:cubicBezTo>
                      <a:cubicBezTo>
                        <a:pt x="0" y="12128"/>
                        <a:pt x="669" y="14712"/>
                        <a:pt x="2158" y="16687"/>
                      </a:cubicBezTo>
                      <a:cubicBezTo>
                        <a:pt x="5776" y="21459"/>
                        <a:pt x="12189" y="22037"/>
                        <a:pt x="17691" y="22219"/>
                      </a:cubicBezTo>
                      <a:cubicBezTo>
                        <a:pt x="21733" y="22371"/>
                        <a:pt x="26171" y="22949"/>
                        <a:pt x="28816" y="25928"/>
                      </a:cubicBezTo>
                      <a:cubicBezTo>
                        <a:pt x="32402" y="29940"/>
                        <a:pt x="31217" y="35958"/>
                        <a:pt x="29971" y="40639"/>
                      </a:cubicBezTo>
                      <a:cubicBezTo>
                        <a:pt x="28329" y="46870"/>
                        <a:pt x="25290" y="52615"/>
                        <a:pt x="23283" y="58694"/>
                      </a:cubicBezTo>
                      <a:cubicBezTo>
                        <a:pt x="21186" y="65016"/>
                        <a:pt x="20244" y="71794"/>
                        <a:pt x="21338" y="78330"/>
                      </a:cubicBezTo>
                      <a:cubicBezTo>
                        <a:pt x="22432" y="84925"/>
                        <a:pt x="25715" y="91187"/>
                        <a:pt x="30943" y="95321"/>
                      </a:cubicBezTo>
                      <a:cubicBezTo>
                        <a:pt x="37357" y="100366"/>
                        <a:pt x="46111" y="101704"/>
                        <a:pt x="54226" y="100974"/>
                      </a:cubicBezTo>
                      <a:cubicBezTo>
                        <a:pt x="62403" y="100306"/>
                        <a:pt x="70275" y="97783"/>
                        <a:pt x="78239" y="95989"/>
                      </a:cubicBezTo>
                      <a:cubicBezTo>
                        <a:pt x="82190" y="95077"/>
                        <a:pt x="86355" y="94378"/>
                        <a:pt x="90336" y="95047"/>
                      </a:cubicBezTo>
                      <a:cubicBezTo>
                        <a:pt x="94318" y="95746"/>
                        <a:pt x="98300" y="98026"/>
                        <a:pt x="99972" y="101704"/>
                      </a:cubicBezTo>
                    </a:path>
                  </a:pathLst>
                </a:custGeom>
                <a:noFill/>
                <a:ln cap="flat" cmpd="sng" w="1900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32" name="Google Shape;832;p60"/>
              <p:cNvSpPr/>
              <p:nvPr/>
            </p:nvSpPr>
            <p:spPr>
              <a:xfrm flipH="1" rot="10800000">
                <a:off x="7221052" y="3381320"/>
                <a:ext cx="2560153" cy="1118408"/>
              </a:xfrm>
              <a:custGeom>
                <a:rect b="b" l="l" r="r" t="t"/>
                <a:pathLst>
                  <a:path extrusionOk="0" h="29076" w="66558">
                    <a:moveTo>
                      <a:pt x="1453" y="1"/>
                    </a:moveTo>
                    <a:cubicBezTo>
                      <a:pt x="1399" y="1"/>
                      <a:pt x="1350" y="35"/>
                      <a:pt x="1338" y="107"/>
                    </a:cubicBezTo>
                    <a:cubicBezTo>
                      <a:pt x="0" y="7857"/>
                      <a:pt x="486" y="15943"/>
                      <a:pt x="5198" y="22508"/>
                    </a:cubicBezTo>
                    <a:cubicBezTo>
                      <a:pt x="8514" y="27146"/>
                      <a:pt x="13382" y="29075"/>
                      <a:pt x="18598" y="29075"/>
                    </a:cubicBezTo>
                    <a:cubicBezTo>
                      <a:pt x="20458" y="29075"/>
                      <a:pt x="22362" y="28830"/>
                      <a:pt x="24256" y="28374"/>
                    </a:cubicBezTo>
                    <a:cubicBezTo>
                      <a:pt x="40548" y="24332"/>
                      <a:pt x="49667" y="7128"/>
                      <a:pt x="66384" y="4271"/>
                    </a:cubicBezTo>
                    <a:cubicBezTo>
                      <a:pt x="66557" y="4242"/>
                      <a:pt x="66512" y="3995"/>
                      <a:pt x="66325" y="3995"/>
                    </a:cubicBezTo>
                    <a:cubicBezTo>
                      <a:pt x="66315" y="3995"/>
                      <a:pt x="66304" y="3996"/>
                      <a:pt x="66293" y="3997"/>
                    </a:cubicBezTo>
                    <a:cubicBezTo>
                      <a:pt x="51825" y="6520"/>
                      <a:pt x="42828" y="19560"/>
                      <a:pt x="30183" y="25852"/>
                    </a:cubicBezTo>
                    <a:cubicBezTo>
                      <a:pt x="26547" y="27662"/>
                      <a:pt x="22440" y="28846"/>
                      <a:pt x="18457" y="28846"/>
                    </a:cubicBezTo>
                    <a:cubicBezTo>
                      <a:pt x="14216" y="28846"/>
                      <a:pt x="10114" y="27504"/>
                      <a:pt x="6870" y="24150"/>
                    </a:cubicBezTo>
                    <a:cubicBezTo>
                      <a:pt x="790" y="17858"/>
                      <a:pt x="183" y="8435"/>
                      <a:pt x="1611" y="228"/>
                    </a:cubicBezTo>
                    <a:cubicBezTo>
                      <a:pt x="1630" y="81"/>
                      <a:pt x="1536" y="1"/>
                      <a:pt x="1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3" name="Google Shape;833;p60"/>
            <p:cNvSpPr/>
            <p:nvPr/>
          </p:nvSpPr>
          <p:spPr>
            <a:xfrm flipH="1" rot="10800000">
              <a:off x="4886591" y="4689212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0"/>
            <p:cNvSpPr/>
            <p:nvPr/>
          </p:nvSpPr>
          <p:spPr>
            <a:xfrm>
              <a:off x="6216266" y="2347022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61" title="Long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32288"/>
            <a:ext cx="8839200" cy="40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62"/>
          <p:cNvGrpSpPr/>
          <p:nvPr/>
        </p:nvGrpSpPr>
        <p:grpSpPr>
          <a:xfrm>
            <a:off x="6326142" y="-1366513"/>
            <a:ext cx="4807791" cy="7476670"/>
            <a:chOff x="5645792" y="-1354163"/>
            <a:chExt cx="4807791" cy="7476670"/>
          </a:xfrm>
        </p:grpSpPr>
        <p:grpSp>
          <p:nvGrpSpPr>
            <p:cNvPr id="845" name="Google Shape;845;p62"/>
            <p:cNvGrpSpPr/>
            <p:nvPr/>
          </p:nvGrpSpPr>
          <p:grpSpPr>
            <a:xfrm>
              <a:off x="5645792" y="-1354163"/>
              <a:ext cx="4807791" cy="2661214"/>
              <a:chOff x="5645792" y="-1354163"/>
              <a:chExt cx="4807791" cy="2661214"/>
            </a:xfrm>
          </p:grpSpPr>
          <p:sp>
            <p:nvSpPr>
              <p:cNvPr id="846" name="Google Shape;846;p62"/>
              <p:cNvSpPr/>
              <p:nvPr/>
            </p:nvSpPr>
            <p:spPr>
              <a:xfrm rot="10800000">
                <a:off x="5645792" y="12"/>
                <a:ext cx="4123462" cy="1307039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62"/>
              <p:cNvSpPr/>
              <p:nvPr/>
            </p:nvSpPr>
            <p:spPr>
              <a:xfrm flipH="1" rot="10800000">
                <a:off x="7258194" y="-1175796"/>
                <a:ext cx="3195389" cy="2328262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62"/>
              <p:cNvSpPr/>
              <p:nvPr/>
            </p:nvSpPr>
            <p:spPr>
              <a:xfrm rot="-2210138">
                <a:off x="7404673" y="-989597"/>
                <a:ext cx="1839285" cy="1871151"/>
              </a:xfrm>
              <a:custGeom>
                <a:rect b="b" l="l" r="r" t="t"/>
                <a:pathLst>
                  <a:path extrusionOk="0" fill="none" h="101704" w="99972">
                    <a:moveTo>
                      <a:pt x="8694" y="0"/>
                    </a:moveTo>
                    <a:cubicBezTo>
                      <a:pt x="7539" y="183"/>
                      <a:pt x="6566" y="973"/>
                      <a:pt x="5715" y="1793"/>
                    </a:cubicBezTo>
                    <a:cubicBezTo>
                      <a:pt x="3344" y="3952"/>
                      <a:pt x="1064" y="6505"/>
                      <a:pt x="456" y="9696"/>
                    </a:cubicBezTo>
                    <a:cubicBezTo>
                      <a:pt x="0" y="12128"/>
                      <a:pt x="669" y="14712"/>
                      <a:pt x="2158" y="16687"/>
                    </a:cubicBezTo>
                    <a:cubicBezTo>
                      <a:pt x="5776" y="21459"/>
                      <a:pt x="12189" y="22037"/>
                      <a:pt x="17691" y="22219"/>
                    </a:cubicBezTo>
                    <a:cubicBezTo>
                      <a:pt x="21733" y="22371"/>
                      <a:pt x="26171" y="22949"/>
                      <a:pt x="28816" y="25928"/>
                    </a:cubicBezTo>
                    <a:cubicBezTo>
                      <a:pt x="32402" y="29940"/>
                      <a:pt x="31217" y="35958"/>
                      <a:pt x="29971" y="40639"/>
                    </a:cubicBezTo>
                    <a:cubicBezTo>
                      <a:pt x="28329" y="46870"/>
                      <a:pt x="25290" y="52615"/>
                      <a:pt x="23283" y="58694"/>
                    </a:cubicBezTo>
                    <a:cubicBezTo>
                      <a:pt x="21186" y="65016"/>
                      <a:pt x="20244" y="71794"/>
                      <a:pt x="21338" y="78330"/>
                    </a:cubicBezTo>
                    <a:cubicBezTo>
                      <a:pt x="22432" y="84925"/>
                      <a:pt x="25715" y="91187"/>
                      <a:pt x="30943" y="95321"/>
                    </a:cubicBezTo>
                    <a:cubicBezTo>
                      <a:pt x="37357" y="100366"/>
                      <a:pt x="46111" y="101704"/>
                      <a:pt x="54226" y="100974"/>
                    </a:cubicBezTo>
                    <a:cubicBezTo>
                      <a:pt x="62403" y="100306"/>
                      <a:pt x="70275" y="97783"/>
                      <a:pt x="78239" y="95989"/>
                    </a:cubicBezTo>
                    <a:cubicBezTo>
                      <a:pt x="82190" y="95077"/>
                      <a:pt x="86355" y="94378"/>
                      <a:pt x="90336" y="95047"/>
                    </a:cubicBezTo>
                    <a:cubicBezTo>
                      <a:pt x="94318" y="95746"/>
                      <a:pt x="98300" y="98026"/>
                      <a:pt x="99972" y="101704"/>
                    </a:cubicBezTo>
                  </a:path>
                </a:pathLst>
              </a:custGeom>
              <a:noFill/>
              <a:ln cap="flat" cmpd="sng" w="1900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9" name="Google Shape;849;p62"/>
            <p:cNvGrpSpPr/>
            <p:nvPr/>
          </p:nvGrpSpPr>
          <p:grpSpPr>
            <a:xfrm>
              <a:off x="6891283" y="3845842"/>
              <a:ext cx="2877961" cy="2276666"/>
              <a:chOff x="6891283" y="3845842"/>
              <a:chExt cx="2877961" cy="2276666"/>
            </a:xfrm>
          </p:grpSpPr>
          <p:sp>
            <p:nvSpPr>
              <p:cNvPr id="850" name="Google Shape;850;p62"/>
              <p:cNvSpPr/>
              <p:nvPr/>
            </p:nvSpPr>
            <p:spPr>
              <a:xfrm flipH="1">
                <a:off x="6891283" y="3845842"/>
                <a:ext cx="2262253" cy="1297651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62"/>
              <p:cNvSpPr/>
              <p:nvPr/>
            </p:nvSpPr>
            <p:spPr>
              <a:xfrm>
                <a:off x="7258191" y="4226774"/>
                <a:ext cx="2511054" cy="1895734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2" name="Google Shape;852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&amp; Tools Used</a:t>
            </a:r>
            <a:endParaRPr/>
          </a:p>
        </p:txBody>
      </p:sp>
      <p:sp>
        <p:nvSpPr>
          <p:cNvPr id="853" name="Google Shape;853;p62"/>
          <p:cNvSpPr txBox="1"/>
          <p:nvPr>
            <p:ph idx="3" type="subTitle"/>
          </p:nvPr>
        </p:nvSpPr>
        <p:spPr>
          <a:xfrm>
            <a:off x="720000" y="2867625"/>
            <a:ext cx="25938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React Native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Expo Go</a:t>
            </a:r>
            <a:endParaRPr sz="1400"/>
          </a:p>
        </p:txBody>
      </p:sp>
      <p:sp>
        <p:nvSpPr>
          <p:cNvPr id="854" name="Google Shape;854;p62"/>
          <p:cNvSpPr txBox="1"/>
          <p:nvPr>
            <p:ph idx="1" type="subTitle"/>
          </p:nvPr>
        </p:nvSpPr>
        <p:spPr>
          <a:xfrm>
            <a:off x="720000" y="2150350"/>
            <a:ext cx="25938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855" name="Google Shape;855;p62"/>
          <p:cNvSpPr txBox="1"/>
          <p:nvPr>
            <p:ph idx="2" type="subTitle"/>
          </p:nvPr>
        </p:nvSpPr>
        <p:spPr>
          <a:xfrm>
            <a:off x="4376700" y="2478225"/>
            <a:ext cx="2593800" cy="3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856" name="Google Shape;856;p62"/>
          <p:cNvSpPr txBox="1"/>
          <p:nvPr>
            <p:ph idx="4" type="subTitle"/>
          </p:nvPr>
        </p:nvSpPr>
        <p:spPr>
          <a:xfrm>
            <a:off x="4376702" y="2863750"/>
            <a:ext cx="25938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Figma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XCode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VSCode: Prettier Extension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Spotify Developer API </a:t>
            </a:r>
            <a:endParaRPr sz="1400"/>
          </a:p>
        </p:txBody>
      </p:sp>
      <p:sp>
        <p:nvSpPr>
          <p:cNvPr id="857" name="Google Shape;857;p62"/>
          <p:cNvSpPr/>
          <p:nvPr/>
        </p:nvSpPr>
        <p:spPr>
          <a:xfrm>
            <a:off x="791450" y="1598925"/>
            <a:ext cx="713400" cy="71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58" name="Google Shape;858;p62"/>
          <p:cNvSpPr/>
          <p:nvPr/>
        </p:nvSpPr>
        <p:spPr>
          <a:xfrm>
            <a:off x="4376700" y="1598925"/>
            <a:ext cx="713400" cy="71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59" name="Google Shape;8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50" y="1709325"/>
            <a:ext cx="4926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663" y="1760887"/>
            <a:ext cx="389475" cy="3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700" y="4187187"/>
            <a:ext cx="389450" cy="3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8627" y="4215921"/>
            <a:ext cx="338074" cy="33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063" y="4178090"/>
            <a:ext cx="389450" cy="40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9787" y="4178099"/>
            <a:ext cx="394879" cy="4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5800" y="4184469"/>
            <a:ext cx="394875" cy="3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9656" y="3563750"/>
            <a:ext cx="394874" cy="45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527" y="3546150"/>
            <a:ext cx="49260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3"/>
          <p:cNvSpPr txBox="1"/>
          <p:nvPr>
            <p:ph idx="1" type="subTitle"/>
          </p:nvPr>
        </p:nvSpPr>
        <p:spPr>
          <a:xfrm>
            <a:off x="720000" y="712925"/>
            <a:ext cx="23766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Spotify API </a:t>
            </a:r>
            <a:endParaRPr/>
          </a:p>
        </p:txBody>
      </p:sp>
      <p:sp>
        <p:nvSpPr>
          <p:cNvPr id="873" name="Google Shape;873;p63"/>
          <p:cNvSpPr txBox="1"/>
          <p:nvPr>
            <p:ph type="title"/>
          </p:nvPr>
        </p:nvSpPr>
        <p:spPr>
          <a:xfrm>
            <a:off x="720000" y="21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Features </a:t>
            </a:r>
            <a:endParaRPr/>
          </a:p>
        </p:txBody>
      </p:sp>
      <p:sp>
        <p:nvSpPr>
          <p:cNvPr id="874" name="Google Shape;874;p63"/>
          <p:cNvSpPr txBox="1"/>
          <p:nvPr>
            <p:ph idx="2" type="subTitle"/>
          </p:nvPr>
        </p:nvSpPr>
        <p:spPr>
          <a:xfrm>
            <a:off x="720000" y="1249400"/>
            <a:ext cx="23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songs from Spotify Library can be searched for in the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3"/>
          <p:cNvSpPr txBox="1"/>
          <p:nvPr>
            <p:ph idx="1" type="subTitle"/>
          </p:nvPr>
        </p:nvSpPr>
        <p:spPr>
          <a:xfrm>
            <a:off x="3383700" y="712925"/>
            <a:ext cx="23766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Song Retrieval</a:t>
            </a:r>
            <a:endParaRPr/>
          </a:p>
        </p:txBody>
      </p:sp>
      <p:sp>
        <p:nvSpPr>
          <p:cNvPr id="876" name="Google Shape;876;p63"/>
          <p:cNvSpPr txBox="1"/>
          <p:nvPr>
            <p:ph idx="2" type="subTitle"/>
          </p:nvPr>
        </p:nvSpPr>
        <p:spPr>
          <a:xfrm>
            <a:off x="3383700" y="1249400"/>
            <a:ext cx="23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Pulls user’s now playing song so user does not have to search</a:t>
            </a:r>
            <a:endParaRPr/>
          </a:p>
        </p:txBody>
      </p:sp>
      <p:sp>
        <p:nvSpPr>
          <p:cNvPr id="877" name="Google Shape;877;p63"/>
          <p:cNvSpPr txBox="1"/>
          <p:nvPr>
            <p:ph idx="1" type="subTitle"/>
          </p:nvPr>
        </p:nvSpPr>
        <p:spPr>
          <a:xfrm>
            <a:off x="6047400" y="712925"/>
            <a:ext cx="27729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Song Progress</a:t>
            </a:r>
            <a:endParaRPr/>
          </a:p>
        </p:txBody>
      </p:sp>
      <p:sp>
        <p:nvSpPr>
          <p:cNvPr id="878" name="Google Shape;878;p63"/>
          <p:cNvSpPr txBox="1"/>
          <p:nvPr>
            <p:ph idx="2" type="subTitle"/>
          </p:nvPr>
        </p:nvSpPr>
        <p:spPr>
          <a:xfrm>
            <a:off x="6047400" y="1249400"/>
            <a:ext cx="23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Communicates status of system and shows current song playing</a:t>
            </a:r>
            <a:endParaRPr/>
          </a:p>
        </p:txBody>
      </p:sp>
      <p:pic>
        <p:nvPicPr>
          <p:cNvPr id="879" name="Google Shape;8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97" y="1822100"/>
            <a:ext cx="1504946" cy="3254651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3"/>
          <p:cNvSpPr/>
          <p:nvPr/>
        </p:nvSpPr>
        <p:spPr>
          <a:xfrm>
            <a:off x="903025" y="2288800"/>
            <a:ext cx="1818300" cy="127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81" name="Google Shape;8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522" y="1822100"/>
            <a:ext cx="1504951" cy="325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222" y="1822100"/>
            <a:ext cx="1504951" cy="3254656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3"/>
          <p:cNvSpPr/>
          <p:nvPr/>
        </p:nvSpPr>
        <p:spPr>
          <a:xfrm>
            <a:off x="4142075" y="2484900"/>
            <a:ext cx="888300" cy="2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4" name="Google Shape;884;p63"/>
          <p:cNvSpPr/>
          <p:nvPr/>
        </p:nvSpPr>
        <p:spPr>
          <a:xfrm>
            <a:off x="4158125" y="3091700"/>
            <a:ext cx="888300" cy="42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5" name="Google Shape;885;p63"/>
          <p:cNvSpPr/>
          <p:nvPr/>
        </p:nvSpPr>
        <p:spPr>
          <a:xfrm>
            <a:off x="6370400" y="2623675"/>
            <a:ext cx="1756200" cy="53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4"/>
          <p:cNvSpPr txBox="1"/>
          <p:nvPr>
            <p:ph idx="1" type="subTitle"/>
          </p:nvPr>
        </p:nvSpPr>
        <p:spPr>
          <a:xfrm>
            <a:off x="720000" y="712925"/>
            <a:ext cx="23766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Questionnaire </a:t>
            </a:r>
            <a:endParaRPr/>
          </a:p>
        </p:txBody>
      </p:sp>
      <p:sp>
        <p:nvSpPr>
          <p:cNvPr id="891" name="Google Shape;891;p64"/>
          <p:cNvSpPr txBox="1"/>
          <p:nvPr>
            <p:ph type="title"/>
          </p:nvPr>
        </p:nvSpPr>
        <p:spPr>
          <a:xfrm>
            <a:off x="720000" y="21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Features </a:t>
            </a:r>
            <a:endParaRPr/>
          </a:p>
        </p:txBody>
      </p:sp>
      <p:sp>
        <p:nvSpPr>
          <p:cNvPr id="892" name="Google Shape;892;p64"/>
          <p:cNvSpPr txBox="1"/>
          <p:nvPr>
            <p:ph idx="2" type="subTitle"/>
          </p:nvPr>
        </p:nvSpPr>
        <p:spPr>
          <a:xfrm>
            <a:off x="720000" y="1249400"/>
            <a:ext cx="23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select different options related to their song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4"/>
          <p:cNvSpPr txBox="1"/>
          <p:nvPr>
            <p:ph idx="1" type="subTitle"/>
          </p:nvPr>
        </p:nvSpPr>
        <p:spPr>
          <a:xfrm>
            <a:off x="3383700" y="712925"/>
            <a:ext cx="23766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Bar </a:t>
            </a:r>
            <a:endParaRPr/>
          </a:p>
        </p:txBody>
      </p:sp>
      <p:sp>
        <p:nvSpPr>
          <p:cNvPr id="894" name="Google Shape;894;p64"/>
          <p:cNvSpPr txBox="1"/>
          <p:nvPr>
            <p:ph idx="2" type="subTitle"/>
          </p:nvPr>
        </p:nvSpPr>
        <p:spPr>
          <a:xfrm>
            <a:off x="3383700" y="1249400"/>
            <a:ext cx="23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Indicates how many more questions the user has to answer </a:t>
            </a:r>
            <a:endParaRPr/>
          </a:p>
        </p:txBody>
      </p:sp>
      <p:sp>
        <p:nvSpPr>
          <p:cNvPr id="895" name="Google Shape;895;p64"/>
          <p:cNvSpPr txBox="1"/>
          <p:nvPr>
            <p:ph idx="1" type="subTitle"/>
          </p:nvPr>
        </p:nvSpPr>
        <p:spPr>
          <a:xfrm>
            <a:off x="6047400" y="712925"/>
            <a:ext cx="27729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Posts + Visibility </a:t>
            </a:r>
            <a:endParaRPr/>
          </a:p>
        </p:txBody>
      </p:sp>
      <p:sp>
        <p:nvSpPr>
          <p:cNvPr id="896" name="Google Shape;896;p64"/>
          <p:cNvSpPr txBox="1"/>
          <p:nvPr>
            <p:ph idx="2" type="subTitle"/>
          </p:nvPr>
        </p:nvSpPr>
        <p:spPr>
          <a:xfrm>
            <a:off x="6047400" y="1249400"/>
            <a:ext cx="23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now write a caption with their post and select visibility</a:t>
            </a:r>
            <a:endParaRPr/>
          </a:p>
        </p:txBody>
      </p:sp>
      <p:pic>
        <p:nvPicPr>
          <p:cNvPr id="897" name="Google Shape;8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20" y="1822090"/>
            <a:ext cx="1421712" cy="308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975" y="1867787"/>
            <a:ext cx="1379560" cy="299012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4"/>
          <p:cNvSpPr/>
          <p:nvPr/>
        </p:nvSpPr>
        <p:spPr>
          <a:xfrm>
            <a:off x="3693900" y="4250925"/>
            <a:ext cx="1756200" cy="30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0" name="Google Shape;9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4076" y="1913475"/>
            <a:ext cx="1379550" cy="299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5"/>
          <p:cNvSpPr txBox="1"/>
          <p:nvPr>
            <p:ph type="title"/>
          </p:nvPr>
        </p:nvSpPr>
        <p:spPr>
          <a:xfrm>
            <a:off x="720000" y="445025"/>
            <a:ext cx="55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Features + Hard Coded Aspects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5"/>
          <p:cNvSpPr txBox="1"/>
          <p:nvPr>
            <p:ph idx="1" type="body"/>
          </p:nvPr>
        </p:nvSpPr>
        <p:spPr>
          <a:xfrm>
            <a:off x="720000" y="1547575"/>
            <a:ext cx="4010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Log-in credentials not stored in database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Top 3 playlists and results for each category generated from static data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Post visibility: visibility status is static, not stored in database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Month headers in profile are static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07" name="Google Shape;907;p65"/>
          <p:cNvPicPr preferRelativeResize="0"/>
          <p:nvPr/>
        </p:nvPicPr>
        <p:blipFill rotWithShape="1">
          <a:blip r:embed="rId3">
            <a:alphaModFix/>
          </a:blip>
          <a:srcRect b="2785" l="0" r="0" t="2785"/>
          <a:stretch/>
        </p:blipFill>
        <p:spPr>
          <a:xfrm>
            <a:off x="5953625" y="378088"/>
            <a:ext cx="2072100" cy="424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6"/>
          <p:cNvSpPr txBox="1"/>
          <p:nvPr>
            <p:ph idx="1" type="subTitle"/>
          </p:nvPr>
        </p:nvSpPr>
        <p:spPr>
          <a:xfrm>
            <a:off x="720000" y="1687775"/>
            <a:ext cx="23766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</a:t>
            </a:r>
            <a:endParaRPr/>
          </a:p>
        </p:txBody>
      </p:sp>
      <p:sp>
        <p:nvSpPr>
          <p:cNvPr id="913" name="Google Shape;913;p66"/>
          <p:cNvSpPr txBox="1"/>
          <p:nvPr>
            <p:ph idx="5" type="subTitle"/>
          </p:nvPr>
        </p:nvSpPr>
        <p:spPr>
          <a:xfrm>
            <a:off x="3384000" y="1687775"/>
            <a:ext cx="23766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</a:t>
            </a:r>
            <a:endParaRPr/>
          </a:p>
        </p:txBody>
      </p:sp>
      <p:sp>
        <p:nvSpPr>
          <p:cNvPr id="914" name="Google Shape;914;p66"/>
          <p:cNvSpPr txBox="1"/>
          <p:nvPr>
            <p:ph idx="6" type="subTitle"/>
          </p:nvPr>
        </p:nvSpPr>
        <p:spPr>
          <a:xfrm>
            <a:off x="6043375" y="1687775"/>
            <a:ext cx="23766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</a:t>
            </a:r>
            <a:endParaRPr/>
          </a:p>
        </p:txBody>
      </p:sp>
      <p:sp>
        <p:nvSpPr>
          <p:cNvPr id="915" name="Google Shape;915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or Questions</a:t>
            </a:r>
            <a:endParaRPr/>
          </a:p>
        </p:txBody>
      </p:sp>
      <p:sp>
        <p:nvSpPr>
          <p:cNvPr id="916" name="Google Shape;916;p66"/>
          <p:cNvSpPr txBox="1"/>
          <p:nvPr>
            <p:ph idx="2" type="subTitle"/>
          </p:nvPr>
        </p:nvSpPr>
        <p:spPr>
          <a:xfrm>
            <a:off x="720000" y="2359500"/>
            <a:ext cx="23766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to address non-spotify users?</a:t>
            </a:r>
            <a:endParaRPr sz="1400"/>
          </a:p>
        </p:txBody>
      </p:sp>
      <p:sp>
        <p:nvSpPr>
          <p:cNvPr id="917" name="Google Shape;917;p66"/>
          <p:cNvSpPr txBox="1"/>
          <p:nvPr>
            <p:ph idx="3" type="subTitle"/>
          </p:nvPr>
        </p:nvSpPr>
        <p:spPr>
          <a:xfrm>
            <a:off x="3384000" y="2359500"/>
            <a:ext cx="23766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Is it </a:t>
            </a:r>
            <a:r>
              <a:rPr lang="en" sz="1400"/>
              <a:t>possible</a:t>
            </a:r>
            <a:r>
              <a:rPr lang="en" sz="1400"/>
              <a:t> to have multiple/randomized theme questions of the day? </a:t>
            </a:r>
            <a:endParaRPr sz="1400"/>
          </a:p>
        </p:txBody>
      </p:sp>
      <p:sp>
        <p:nvSpPr>
          <p:cNvPr id="918" name="Google Shape;918;p66"/>
          <p:cNvSpPr txBox="1"/>
          <p:nvPr>
            <p:ph idx="4" type="subTitle"/>
          </p:nvPr>
        </p:nvSpPr>
        <p:spPr>
          <a:xfrm>
            <a:off x="6043375" y="2359500"/>
            <a:ext cx="23766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Should we prioritize popularity or how recent a post is? </a:t>
            </a:r>
            <a:endParaRPr sz="1400"/>
          </a:p>
        </p:txBody>
      </p:sp>
      <p:grpSp>
        <p:nvGrpSpPr>
          <p:cNvPr id="919" name="Google Shape;919;p66"/>
          <p:cNvGrpSpPr/>
          <p:nvPr/>
        </p:nvGrpSpPr>
        <p:grpSpPr>
          <a:xfrm>
            <a:off x="241841" y="4263275"/>
            <a:ext cx="1100453" cy="690428"/>
            <a:chOff x="241841" y="4263275"/>
            <a:chExt cx="1100453" cy="690428"/>
          </a:xfrm>
        </p:grpSpPr>
        <p:sp>
          <p:nvSpPr>
            <p:cNvPr id="920" name="Google Shape;920;p66"/>
            <p:cNvSpPr/>
            <p:nvPr/>
          </p:nvSpPr>
          <p:spPr>
            <a:xfrm flipH="1" rot="10800000">
              <a:off x="241841" y="4462843"/>
              <a:ext cx="473924" cy="490860"/>
            </a:xfrm>
            <a:custGeom>
              <a:rect b="b" l="l" r="r" t="t"/>
              <a:pathLst>
                <a:path extrusionOk="0" h="14955" w="14439">
                  <a:moveTo>
                    <a:pt x="14438" y="14955"/>
                  </a:moveTo>
                  <a:cubicBezTo>
                    <a:pt x="14438" y="14955"/>
                    <a:pt x="0" y="10608"/>
                    <a:pt x="1794" y="0"/>
                  </a:cubicBezTo>
                  <a:cubicBezTo>
                    <a:pt x="1794" y="0"/>
                    <a:pt x="12523" y="274"/>
                    <a:pt x="14438" y="1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6"/>
            <p:cNvSpPr/>
            <p:nvPr/>
          </p:nvSpPr>
          <p:spPr>
            <a:xfrm flipH="1" rot="10800000">
              <a:off x="988106" y="4263275"/>
              <a:ext cx="354188" cy="307317"/>
            </a:xfrm>
            <a:custGeom>
              <a:rect b="b" l="l" r="r" t="t"/>
              <a:pathLst>
                <a:path extrusionOk="0" h="9363" w="10791">
                  <a:moveTo>
                    <a:pt x="0" y="9362"/>
                  </a:moveTo>
                  <a:cubicBezTo>
                    <a:pt x="0" y="9362"/>
                    <a:pt x="3830" y="0"/>
                    <a:pt x="10730" y="1915"/>
                  </a:cubicBezTo>
                  <a:cubicBezTo>
                    <a:pt x="10791" y="1915"/>
                    <a:pt x="9909" y="9058"/>
                    <a:pt x="0" y="9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7"/>
          <p:cNvSpPr txBox="1"/>
          <p:nvPr>
            <p:ph type="title"/>
          </p:nvPr>
        </p:nvSpPr>
        <p:spPr>
          <a:xfrm>
            <a:off x="715100" y="2076150"/>
            <a:ext cx="55107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927" name="Google Shape;927;p67"/>
          <p:cNvSpPr txBox="1"/>
          <p:nvPr>
            <p:ph idx="2" type="title"/>
          </p:nvPr>
        </p:nvSpPr>
        <p:spPr>
          <a:xfrm>
            <a:off x="715100" y="1019320"/>
            <a:ext cx="10899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28" name="Google Shape;928;p67"/>
          <p:cNvGrpSpPr/>
          <p:nvPr/>
        </p:nvGrpSpPr>
        <p:grpSpPr>
          <a:xfrm>
            <a:off x="-326191" y="4546162"/>
            <a:ext cx="2903212" cy="1818438"/>
            <a:chOff x="-326191" y="4063037"/>
            <a:chExt cx="2903212" cy="1818438"/>
          </a:xfrm>
        </p:grpSpPr>
        <p:sp>
          <p:nvSpPr>
            <p:cNvPr id="929" name="Google Shape;929;p67"/>
            <p:cNvSpPr/>
            <p:nvPr/>
          </p:nvSpPr>
          <p:spPr>
            <a:xfrm>
              <a:off x="-148112" y="4063037"/>
              <a:ext cx="2725133" cy="1090893"/>
            </a:xfrm>
            <a:custGeom>
              <a:rect b="b" l="l" r="r" t="t"/>
              <a:pathLst>
                <a:path extrusionOk="0" h="38846" w="67722">
                  <a:moveTo>
                    <a:pt x="53497" y="11763"/>
                  </a:moveTo>
                  <a:cubicBezTo>
                    <a:pt x="39819" y="0"/>
                    <a:pt x="24621" y="14043"/>
                    <a:pt x="10578" y="18238"/>
                  </a:cubicBezTo>
                  <a:cubicBezTo>
                    <a:pt x="7022" y="19241"/>
                    <a:pt x="3344" y="19149"/>
                    <a:pt x="0" y="17994"/>
                  </a:cubicBezTo>
                  <a:lnTo>
                    <a:pt x="0" y="37934"/>
                  </a:lnTo>
                  <a:cubicBezTo>
                    <a:pt x="0" y="38451"/>
                    <a:pt x="426" y="38846"/>
                    <a:pt x="912" y="38846"/>
                  </a:cubicBezTo>
                  <a:lnTo>
                    <a:pt x="67722" y="38846"/>
                  </a:lnTo>
                  <a:cubicBezTo>
                    <a:pt x="66992" y="38086"/>
                    <a:pt x="66293" y="37296"/>
                    <a:pt x="65655" y="36475"/>
                  </a:cubicBezTo>
                  <a:cubicBezTo>
                    <a:pt x="59576" y="28481"/>
                    <a:pt x="61096" y="18238"/>
                    <a:pt x="53497" y="117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7"/>
            <p:cNvSpPr/>
            <p:nvPr/>
          </p:nvSpPr>
          <p:spPr>
            <a:xfrm>
              <a:off x="-1" y="4674450"/>
              <a:ext cx="2428869" cy="469050"/>
            </a:xfrm>
            <a:custGeom>
              <a:rect b="b" l="l" r="r" t="t"/>
              <a:pathLst>
                <a:path extrusionOk="0" h="3825" w="26950">
                  <a:moveTo>
                    <a:pt x="7181" y="0"/>
                  </a:moveTo>
                  <a:cubicBezTo>
                    <a:pt x="2039" y="0"/>
                    <a:pt x="0" y="3824"/>
                    <a:pt x="0" y="3824"/>
                  </a:cubicBezTo>
                  <a:lnTo>
                    <a:pt x="26949" y="3824"/>
                  </a:lnTo>
                  <a:cubicBezTo>
                    <a:pt x="25556" y="2076"/>
                    <a:pt x="24208" y="1682"/>
                    <a:pt x="22589" y="1682"/>
                  </a:cubicBezTo>
                  <a:cubicBezTo>
                    <a:pt x="21265" y="1682"/>
                    <a:pt x="19759" y="1945"/>
                    <a:pt x="17898" y="1945"/>
                  </a:cubicBezTo>
                  <a:cubicBezTo>
                    <a:pt x="16162" y="1945"/>
                    <a:pt x="14117" y="1716"/>
                    <a:pt x="11622" y="832"/>
                  </a:cubicBezTo>
                  <a:cubicBezTo>
                    <a:pt x="9938" y="238"/>
                    <a:pt x="8463" y="0"/>
                    <a:pt x="7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7"/>
            <p:cNvSpPr/>
            <p:nvPr/>
          </p:nvSpPr>
          <p:spPr>
            <a:xfrm flipH="1">
              <a:off x="-326191" y="4229110"/>
              <a:ext cx="2267765" cy="1652365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67"/>
          <p:cNvGrpSpPr/>
          <p:nvPr/>
        </p:nvGrpSpPr>
        <p:grpSpPr>
          <a:xfrm>
            <a:off x="5133974" y="1520651"/>
            <a:ext cx="5321849" cy="4636907"/>
            <a:chOff x="4672199" y="1621026"/>
            <a:chExt cx="5321849" cy="4636907"/>
          </a:xfrm>
        </p:grpSpPr>
        <p:sp>
          <p:nvSpPr>
            <p:cNvPr id="933" name="Google Shape;933;p67"/>
            <p:cNvSpPr/>
            <p:nvPr/>
          </p:nvSpPr>
          <p:spPr>
            <a:xfrm>
              <a:off x="4672199" y="1621026"/>
              <a:ext cx="5090724" cy="3636627"/>
            </a:xfrm>
            <a:custGeom>
              <a:rect b="b" l="l" r="r" t="t"/>
              <a:pathLst>
                <a:path extrusionOk="0" h="106373" w="148906">
                  <a:moveTo>
                    <a:pt x="129029" y="1"/>
                  </a:moveTo>
                  <a:cubicBezTo>
                    <a:pt x="121556" y="1"/>
                    <a:pt x="114078" y="2118"/>
                    <a:pt x="108052" y="6497"/>
                  </a:cubicBezTo>
                  <a:cubicBezTo>
                    <a:pt x="100661" y="11868"/>
                    <a:pt x="95100" y="20638"/>
                    <a:pt x="86128" y="22396"/>
                  </a:cubicBezTo>
                  <a:cubicBezTo>
                    <a:pt x="84998" y="22619"/>
                    <a:pt x="83872" y="22718"/>
                    <a:pt x="82749" y="22718"/>
                  </a:cubicBezTo>
                  <a:cubicBezTo>
                    <a:pt x="73982" y="22718"/>
                    <a:pt x="65377" y="16700"/>
                    <a:pt x="56533" y="16700"/>
                  </a:cubicBezTo>
                  <a:cubicBezTo>
                    <a:pt x="55697" y="16700"/>
                    <a:pt x="54860" y="16753"/>
                    <a:pt x="54020" y="16871"/>
                  </a:cubicBezTo>
                  <a:cubicBezTo>
                    <a:pt x="50229" y="17405"/>
                    <a:pt x="46724" y="19223"/>
                    <a:pt x="43694" y="21553"/>
                  </a:cubicBezTo>
                  <a:cubicBezTo>
                    <a:pt x="32654" y="30037"/>
                    <a:pt x="28056" y="45984"/>
                    <a:pt x="32880" y="59043"/>
                  </a:cubicBezTo>
                  <a:cubicBezTo>
                    <a:pt x="34437" y="63262"/>
                    <a:pt x="36837" y="67124"/>
                    <a:pt x="38441" y="71318"/>
                  </a:cubicBezTo>
                  <a:cubicBezTo>
                    <a:pt x="40046" y="75513"/>
                    <a:pt x="40806" y="80325"/>
                    <a:pt x="38988" y="84437"/>
                  </a:cubicBezTo>
                  <a:cubicBezTo>
                    <a:pt x="37016" y="88869"/>
                    <a:pt x="31074" y="90473"/>
                    <a:pt x="26618" y="92387"/>
                  </a:cubicBezTo>
                  <a:cubicBezTo>
                    <a:pt x="25132" y="93019"/>
                    <a:pt x="23649" y="93229"/>
                    <a:pt x="22167" y="93229"/>
                  </a:cubicBezTo>
                  <a:cubicBezTo>
                    <a:pt x="19206" y="93229"/>
                    <a:pt x="16252" y="92388"/>
                    <a:pt x="13302" y="92388"/>
                  </a:cubicBezTo>
                  <a:cubicBezTo>
                    <a:pt x="11790" y="92388"/>
                    <a:pt x="10280" y="92609"/>
                    <a:pt x="8770" y="93278"/>
                  </a:cubicBezTo>
                  <a:cubicBezTo>
                    <a:pt x="5264" y="94834"/>
                    <a:pt x="2864" y="103842"/>
                    <a:pt x="0" y="106373"/>
                  </a:cubicBezTo>
                  <a:lnTo>
                    <a:pt x="148906" y="106373"/>
                  </a:lnTo>
                  <a:lnTo>
                    <a:pt x="148906" y="5059"/>
                  </a:lnTo>
                  <a:cubicBezTo>
                    <a:pt x="144545" y="2813"/>
                    <a:pt x="139886" y="1209"/>
                    <a:pt x="135050" y="460"/>
                  </a:cubicBezTo>
                  <a:cubicBezTo>
                    <a:pt x="133062" y="155"/>
                    <a:pt x="131046" y="1"/>
                    <a:pt x="129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4" name="Google Shape;934;p67"/>
            <p:cNvGrpSpPr/>
            <p:nvPr/>
          </p:nvGrpSpPr>
          <p:grpSpPr>
            <a:xfrm>
              <a:off x="5393615" y="2145372"/>
              <a:ext cx="4600433" cy="4112561"/>
              <a:chOff x="5393615" y="2145372"/>
              <a:chExt cx="4600433" cy="4112561"/>
            </a:xfrm>
          </p:grpSpPr>
          <p:grpSp>
            <p:nvGrpSpPr>
              <p:cNvPr id="935" name="Google Shape;935;p67"/>
              <p:cNvGrpSpPr/>
              <p:nvPr/>
            </p:nvGrpSpPr>
            <p:grpSpPr>
              <a:xfrm flipH="1" rot="10800000">
                <a:off x="5393615" y="2145372"/>
                <a:ext cx="4600433" cy="4112561"/>
                <a:chOff x="5384090" y="-1292699"/>
                <a:chExt cx="4600433" cy="4112561"/>
              </a:xfrm>
            </p:grpSpPr>
            <p:sp>
              <p:nvSpPr>
                <p:cNvPr id="936" name="Google Shape;936;p67"/>
                <p:cNvSpPr/>
                <p:nvPr/>
              </p:nvSpPr>
              <p:spPr>
                <a:xfrm>
                  <a:off x="5767188" y="-177230"/>
                  <a:ext cx="3395485" cy="2997091"/>
                </a:xfrm>
                <a:custGeom>
                  <a:rect b="b" l="l" r="r" t="t"/>
                  <a:pathLst>
                    <a:path extrusionOk="0" h="83467" w="94562">
                      <a:moveTo>
                        <a:pt x="93650" y="0"/>
                      </a:moveTo>
                      <a:lnTo>
                        <a:pt x="457" y="0"/>
                      </a:lnTo>
                      <a:cubicBezTo>
                        <a:pt x="1" y="3222"/>
                        <a:pt x="1034" y="6444"/>
                        <a:pt x="4287" y="8997"/>
                      </a:cubicBezTo>
                      <a:cubicBezTo>
                        <a:pt x="8086" y="12037"/>
                        <a:pt x="6202" y="16201"/>
                        <a:pt x="10761" y="18116"/>
                      </a:cubicBezTo>
                      <a:cubicBezTo>
                        <a:pt x="16445" y="20396"/>
                        <a:pt x="22524" y="20760"/>
                        <a:pt x="28603" y="22280"/>
                      </a:cubicBezTo>
                      <a:cubicBezTo>
                        <a:pt x="46476" y="27994"/>
                        <a:pt x="36202" y="48511"/>
                        <a:pt x="38117" y="62554"/>
                      </a:cubicBezTo>
                      <a:cubicBezTo>
                        <a:pt x="39637" y="72828"/>
                        <a:pt x="49515" y="83466"/>
                        <a:pt x="61279" y="81551"/>
                      </a:cubicBezTo>
                      <a:cubicBezTo>
                        <a:pt x="72890" y="79363"/>
                        <a:pt x="75717" y="72706"/>
                        <a:pt x="94562" y="70731"/>
                      </a:cubicBezTo>
                      <a:lnTo>
                        <a:pt x="94562" y="912"/>
                      </a:lnTo>
                      <a:cubicBezTo>
                        <a:pt x="94562" y="365"/>
                        <a:pt x="94197" y="0"/>
                        <a:pt x="936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67"/>
                <p:cNvSpPr/>
                <p:nvPr/>
              </p:nvSpPr>
              <p:spPr>
                <a:xfrm>
                  <a:off x="5384090" y="-1292699"/>
                  <a:ext cx="4600433" cy="2851953"/>
                </a:xfrm>
                <a:custGeom>
                  <a:rect b="b" l="l" r="r" t="t"/>
                  <a:pathLst>
                    <a:path extrusionOk="0" h="79425" w="128119">
                      <a:moveTo>
                        <a:pt x="12585" y="23041"/>
                      </a:moveTo>
                      <a:cubicBezTo>
                        <a:pt x="12159" y="26232"/>
                        <a:pt x="11430" y="29637"/>
                        <a:pt x="10396" y="30640"/>
                      </a:cubicBezTo>
                      <a:cubicBezTo>
                        <a:pt x="7782" y="33132"/>
                        <a:pt x="4408" y="35077"/>
                        <a:pt x="2858" y="38360"/>
                      </a:cubicBezTo>
                      <a:cubicBezTo>
                        <a:pt x="1" y="44287"/>
                        <a:pt x="4986" y="51461"/>
                        <a:pt x="11156" y="53740"/>
                      </a:cubicBezTo>
                      <a:cubicBezTo>
                        <a:pt x="17326" y="56020"/>
                        <a:pt x="24135" y="54926"/>
                        <a:pt x="30701" y="54500"/>
                      </a:cubicBezTo>
                      <a:cubicBezTo>
                        <a:pt x="37236" y="54075"/>
                        <a:pt x="44500" y="54561"/>
                        <a:pt x="49242" y="59090"/>
                      </a:cubicBezTo>
                      <a:cubicBezTo>
                        <a:pt x="53315" y="63011"/>
                        <a:pt x="54652" y="69120"/>
                        <a:pt x="58817" y="72950"/>
                      </a:cubicBezTo>
                      <a:cubicBezTo>
                        <a:pt x="65716" y="79425"/>
                        <a:pt x="75747" y="75473"/>
                        <a:pt x="82221" y="70427"/>
                      </a:cubicBezTo>
                      <a:cubicBezTo>
                        <a:pt x="88908" y="65139"/>
                        <a:pt x="94653" y="58026"/>
                        <a:pt x="102769" y="55564"/>
                      </a:cubicBezTo>
                      <a:cubicBezTo>
                        <a:pt x="107419" y="54166"/>
                        <a:pt x="112343" y="54409"/>
                        <a:pt x="117055" y="53345"/>
                      </a:cubicBezTo>
                      <a:cubicBezTo>
                        <a:pt x="121766" y="52281"/>
                        <a:pt x="126629" y="49181"/>
                        <a:pt x="127268" y="44439"/>
                      </a:cubicBezTo>
                      <a:cubicBezTo>
                        <a:pt x="128119" y="38664"/>
                        <a:pt x="122556" y="34014"/>
                        <a:pt x="117237" y="31612"/>
                      </a:cubicBezTo>
                      <a:cubicBezTo>
                        <a:pt x="103802" y="25594"/>
                        <a:pt x="87267" y="25229"/>
                        <a:pt x="76811" y="14804"/>
                      </a:cubicBezTo>
                      <a:cubicBezTo>
                        <a:pt x="74166" y="12129"/>
                        <a:pt x="72069" y="8968"/>
                        <a:pt x="69212" y="6536"/>
                      </a:cubicBezTo>
                      <a:cubicBezTo>
                        <a:pt x="61522" y="1"/>
                        <a:pt x="49911" y="457"/>
                        <a:pt x="40397" y="3892"/>
                      </a:cubicBezTo>
                      <a:cubicBezTo>
                        <a:pt x="30853" y="7296"/>
                        <a:pt x="22403" y="13223"/>
                        <a:pt x="12980" y="16901"/>
                      </a:cubicBezTo>
                      <a:cubicBezTo>
                        <a:pt x="13101" y="16870"/>
                        <a:pt x="12980" y="19849"/>
                        <a:pt x="12585" y="23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67"/>
                <p:cNvSpPr/>
                <p:nvPr/>
              </p:nvSpPr>
              <p:spPr>
                <a:xfrm>
                  <a:off x="6332175" y="-546616"/>
                  <a:ext cx="3003909" cy="3055951"/>
                </a:xfrm>
                <a:custGeom>
                  <a:rect b="b" l="l" r="r" t="t"/>
                  <a:pathLst>
                    <a:path extrusionOk="0" fill="none" h="101704" w="99972">
                      <a:moveTo>
                        <a:pt x="8694" y="0"/>
                      </a:moveTo>
                      <a:cubicBezTo>
                        <a:pt x="7539" y="183"/>
                        <a:pt x="6566" y="973"/>
                        <a:pt x="5715" y="1793"/>
                      </a:cubicBezTo>
                      <a:cubicBezTo>
                        <a:pt x="3344" y="3952"/>
                        <a:pt x="1064" y="6505"/>
                        <a:pt x="456" y="9696"/>
                      </a:cubicBezTo>
                      <a:cubicBezTo>
                        <a:pt x="0" y="12128"/>
                        <a:pt x="669" y="14712"/>
                        <a:pt x="2158" y="16687"/>
                      </a:cubicBezTo>
                      <a:cubicBezTo>
                        <a:pt x="5776" y="21459"/>
                        <a:pt x="12189" y="22037"/>
                        <a:pt x="17691" y="22219"/>
                      </a:cubicBezTo>
                      <a:cubicBezTo>
                        <a:pt x="21733" y="22371"/>
                        <a:pt x="26171" y="22949"/>
                        <a:pt x="28816" y="25928"/>
                      </a:cubicBezTo>
                      <a:cubicBezTo>
                        <a:pt x="32402" y="29940"/>
                        <a:pt x="31217" y="35958"/>
                        <a:pt x="29971" y="40639"/>
                      </a:cubicBezTo>
                      <a:cubicBezTo>
                        <a:pt x="28329" y="46870"/>
                        <a:pt x="25290" y="52615"/>
                        <a:pt x="23283" y="58694"/>
                      </a:cubicBezTo>
                      <a:cubicBezTo>
                        <a:pt x="21186" y="65016"/>
                        <a:pt x="20244" y="71794"/>
                        <a:pt x="21338" y="78330"/>
                      </a:cubicBezTo>
                      <a:cubicBezTo>
                        <a:pt x="22432" y="84925"/>
                        <a:pt x="25715" y="91187"/>
                        <a:pt x="30943" y="95321"/>
                      </a:cubicBezTo>
                      <a:cubicBezTo>
                        <a:pt x="37357" y="100366"/>
                        <a:pt x="46111" y="101704"/>
                        <a:pt x="54226" y="100974"/>
                      </a:cubicBezTo>
                      <a:cubicBezTo>
                        <a:pt x="62403" y="100306"/>
                        <a:pt x="70275" y="97783"/>
                        <a:pt x="78239" y="95989"/>
                      </a:cubicBezTo>
                      <a:cubicBezTo>
                        <a:pt x="82190" y="95077"/>
                        <a:pt x="86355" y="94378"/>
                        <a:pt x="90336" y="95047"/>
                      </a:cubicBezTo>
                      <a:cubicBezTo>
                        <a:pt x="94318" y="95746"/>
                        <a:pt x="98300" y="98026"/>
                        <a:pt x="99972" y="101704"/>
                      </a:cubicBezTo>
                    </a:path>
                  </a:pathLst>
                </a:custGeom>
                <a:noFill/>
                <a:ln cap="flat" cmpd="sng" w="1900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39" name="Google Shape;939;p67"/>
              <p:cNvSpPr/>
              <p:nvPr/>
            </p:nvSpPr>
            <p:spPr>
              <a:xfrm flipH="1" rot="10800000">
                <a:off x="7221052" y="3381320"/>
                <a:ext cx="2560153" cy="1118408"/>
              </a:xfrm>
              <a:custGeom>
                <a:rect b="b" l="l" r="r" t="t"/>
                <a:pathLst>
                  <a:path extrusionOk="0" h="29076" w="66558">
                    <a:moveTo>
                      <a:pt x="1453" y="1"/>
                    </a:moveTo>
                    <a:cubicBezTo>
                      <a:pt x="1399" y="1"/>
                      <a:pt x="1350" y="35"/>
                      <a:pt x="1338" y="107"/>
                    </a:cubicBezTo>
                    <a:cubicBezTo>
                      <a:pt x="0" y="7857"/>
                      <a:pt x="486" y="15943"/>
                      <a:pt x="5198" y="22508"/>
                    </a:cubicBezTo>
                    <a:cubicBezTo>
                      <a:pt x="8514" y="27146"/>
                      <a:pt x="13382" y="29075"/>
                      <a:pt x="18598" y="29075"/>
                    </a:cubicBezTo>
                    <a:cubicBezTo>
                      <a:pt x="20458" y="29075"/>
                      <a:pt x="22362" y="28830"/>
                      <a:pt x="24256" y="28374"/>
                    </a:cubicBezTo>
                    <a:cubicBezTo>
                      <a:pt x="40548" y="24332"/>
                      <a:pt x="49667" y="7128"/>
                      <a:pt x="66384" y="4271"/>
                    </a:cubicBezTo>
                    <a:cubicBezTo>
                      <a:pt x="66557" y="4242"/>
                      <a:pt x="66512" y="3995"/>
                      <a:pt x="66325" y="3995"/>
                    </a:cubicBezTo>
                    <a:cubicBezTo>
                      <a:pt x="66315" y="3995"/>
                      <a:pt x="66304" y="3996"/>
                      <a:pt x="66293" y="3997"/>
                    </a:cubicBezTo>
                    <a:cubicBezTo>
                      <a:pt x="51825" y="6520"/>
                      <a:pt x="42828" y="19560"/>
                      <a:pt x="30183" y="25852"/>
                    </a:cubicBezTo>
                    <a:cubicBezTo>
                      <a:pt x="26547" y="27662"/>
                      <a:pt x="22440" y="28846"/>
                      <a:pt x="18457" y="28846"/>
                    </a:cubicBezTo>
                    <a:cubicBezTo>
                      <a:pt x="14216" y="28846"/>
                      <a:pt x="10114" y="27504"/>
                      <a:pt x="6870" y="24150"/>
                    </a:cubicBezTo>
                    <a:cubicBezTo>
                      <a:pt x="790" y="17858"/>
                      <a:pt x="183" y="8435"/>
                      <a:pt x="1611" y="228"/>
                    </a:cubicBezTo>
                    <a:cubicBezTo>
                      <a:pt x="1630" y="81"/>
                      <a:pt x="1536" y="1"/>
                      <a:pt x="1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0" name="Google Shape;940;p67"/>
            <p:cNvSpPr/>
            <p:nvPr/>
          </p:nvSpPr>
          <p:spPr>
            <a:xfrm flipH="1" rot="10800000">
              <a:off x="4886591" y="4689212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7"/>
            <p:cNvSpPr/>
            <p:nvPr/>
          </p:nvSpPr>
          <p:spPr>
            <a:xfrm>
              <a:off x="6216266" y="2347022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2"/>
          <p:cNvGrpSpPr/>
          <p:nvPr/>
        </p:nvGrpSpPr>
        <p:grpSpPr>
          <a:xfrm>
            <a:off x="5645792" y="-1354163"/>
            <a:ext cx="4807791" cy="7476670"/>
            <a:chOff x="5645792" y="-1354163"/>
            <a:chExt cx="4807791" cy="7476670"/>
          </a:xfrm>
        </p:grpSpPr>
        <p:grpSp>
          <p:nvGrpSpPr>
            <p:cNvPr id="492" name="Google Shape;492;p32"/>
            <p:cNvGrpSpPr/>
            <p:nvPr/>
          </p:nvGrpSpPr>
          <p:grpSpPr>
            <a:xfrm>
              <a:off x="5645792" y="-1354163"/>
              <a:ext cx="4807791" cy="2661214"/>
              <a:chOff x="5645792" y="-1354163"/>
              <a:chExt cx="4807791" cy="2661214"/>
            </a:xfrm>
          </p:grpSpPr>
          <p:sp>
            <p:nvSpPr>
              <p:cNvPr id="493" name="Google Shape;493;p32"/>
              <p:cNvSpPr/>
              <p:nvPr/>
            </p:nvSpPr>
            <p:spPr>
              <a:xfrm rot="10800000">
                <a:off x="5645792" y="12"/>
                <a:ext cx="4123462" cy="1307039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 flipH="1" rot="10800000">
                <a:off x="7258194" y="-1175796"/>
                <a:ext cx="3195389" cy="2328262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 rot="-2210138">
                <a:off x="7404673" y="-989597"/>
                <a:ext cx="1839285" cy="1871151"/>
              </a:xfrm>
              <a:custGeom>
                <a:rect b="b" l="l" r="r" t="t"/>
                <a:pathLst>
                  <a:path extrusionOk="0" fill="none" h="101704" w="99972">
                    <a:moveTo>
                      <a:pt x="8694" y="0"/>
                    </a:moveTo>
                    <a:cubicBezTo>
                      <a:pt x="7539" y="183"/>
                      <a:pt x="6566" y="973"/>
                      <a:pt x="5715" y="1793"/>
                    </a:cubicBezTo>
                    <a:cubicBezTo>
                      <a:pt x="3344" y="3952"/>
                      <a:pt x="1064" y="6505"/>
                      <a:pt x="456" y="9696"/>
                    </a:cubicBezTo>
                    <a:cubicBezTo>
                      <a:pt x="0" y="12128"/>
                      <a:pt x="669" y="14712"/>
                      <a:pt x="2158" y="16687"/>
                    </a:cubicBezTo>
                    <a:cubicBezTo>
                      <a:pt x="5776" y="21459"/>
                      <a:pt x="12189" y="22037"/>
                      <a:pt x="17691" y="22219"/>
                    </a:cubicBezTo>
                    <a:cubicBezTo>
                      <a:pt x="21733" y="22371"/>
                      <a:pt x="26171" y="22949"/>
                      <a:pt x="28816" y="25928"/>
                    </a:cubicBezTo>
                    <a:cubicBezTo>
                      <a:pt x="32402" y="29940"/>
                      <a:pt x="31217" y="35958"/>
                      <a:pt x="29971" y="40639"/>
                    </a:cubicBezTo>
                    <a:cubicBezTo>
                      <a:pt x="28329" y="46870"/>
                      <a:pt x="25290" y="52615"/>
                      <a:pt x="23283" y="58694"/>
                    </a:cubicBezTo>
                    <a:cubicBezTo>
                      <a:pt x="21186" y="65016"/>
                      <a:pt x="20244" y="71794"/>
                      <a:pt x="21338" y="78330"/>
                    </a:cubicBezTo>
                    <a:cubicBezTo>
                      <a:pt x="22432" y="84925"/>
                      <a:pt x="25715" y="91187"/>
                      <a:pt x="30943" y="95321"/>
                    </a:cubicBezTo>
                    <a:cubicBezTo>
                      <a:pt x="37357" y="100366"/>
                      <a:pt x="46111" y="101704"/>
                      <a:pt x="54226" y="100974"/>
                    </a:cubicBezTo>
                    <a:cubicBezTo>
                      <a:pt x="62403" y="100306"/>
                      <a:pt x="70275" y="97783"/>
                      <a:pt x="78239" y="95989"/>
                    </a:cubicBezTo>
                    <a:cubicBezTo>
                      <a:pt x="82190" y="95077"/>
                      <a:pt x="86355" y="94378"/>
                      <a:pt x="90336" y="95047"/>
                    </a:cubicBezTo>
                    <a:cubicBezTo>
                      <a:pt x="94318" y="95746"/>
                      <a:pt x="98300" y="98026"/>
                      <a:pt x="99972" y="101704"/>
                    </a:cubicBezTo>
                  </a:path>
                </a:pathLst>
              </a:custGeom>
              <a:noFill/>
              <a:ln cap="flat" cmpd="sng" w="1900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6" name="Google Shape;496;p32"/>
            <p:cNvGrpSpPr/>
            <p:nvPr/>
          </p:nvGrpSpPr>
          <p:grpSpPr>
            <a:xfrm>
              <a:off x="6891283" y="3845842"/>
              <a:ext cx="2877961" cy="2276666"/>
              <a:chOff x="6891283" y="3845842"/>
              <a:chExt cx="2877961" cy="2276666"/>
            </a:xfrm>
          </p:grpSpPr>
          <p:sp>
            <p:nvSpPr>
              <p:cNvPr id="497" name="Google Shape;497;p32"/>
              <p:cNvSpPr/>
              <p:nvPr/>
            </p:nvSpPr>
            <p:spPr>
              <a:xfrm flipH="1">
                <a:off x="6891283" y="3845842"/>
                <a:ext cx="2262253" cy="1297651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2"/>
              <p:cNvSpPr/>
              <p:nvPr/>
            </p:nvSpPr>
            <p:spPr>
              <a:xfrm>
                <a:off x="7258191" y="4226774"/>
                <a:ext cx="2511054" cy="1895734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9" name="Google Shape;49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 Overview</a:t>
            </a:r>
            <a:endParaRPr/>
          </a:p>
        </p:txBody>
      </p:sp>
      <p:sp>
        <p:nvSpPr>
          <p:cNvPr id="500" name="Google Shape;500;p32"/>
          <p:cNvSpPr txBox="1"/>
          <p:nvPr>
            <p:ph idx="3" type="subTitle"/>
          </p:nvPr>
        </p:nvSpPr>
        <p:spPr>
          <a:xfrm>
            <a:off x="720000" y="2848650"/>
            <a:ext cx="29697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People often have </a:t>
            </a:r>
            <a:r>
              <a:rPr b="1" lang="en"/>
              <a:t>deep, yet hard-to-quantify associations</a:t>
            </a:r>
            <a:r>
              <a:rPr lang="en"/>
              <a:t> with their favorite music.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These associations go </a:t>
            </a:r>
            <a:r>
              <a:rPr b="1" lang="en"/>
              <a:t>undocumented</a:t>
            </a:r>
            <a:r>
              <a:rPr lang="en"/>
              <a:t> and </a:t>
            </a:r>
            <a:r>
              <a:rPr b="1" lang="en"/>
              <a:t>unshared</a:t>
            </a:r>
            <a:r>
              <a:rPr lang="en"/>
              <a:t> </a:t>
            </a:r>
            <a:endParaRPr/>
          </a:p>
        </p:txBody>
      </p:sp>
      <p:sp>
        <p:nvSpPr>
          <p:cNvPr id="501" name="Google Shape;501;p32"/>
          <p:cNvSpPr txBox="1"/>
          <p:nvPr>
            <p:ph idx="1" type="subTitle"/>
          </p:nvPr>
        </p:nvSpPr>
        <p:spPr>
          <a:xfrm>
            <a:off x="720000" y="2131375"/>
            <a:ext cx="25938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endParaRPr/>
          </a:p>
        </p:txBody>
      </p:sp>
      <p:sp>
        <p:nvSpPr>
          <p:cNvPr id="502" name="Google Shape;502;p32"/>
          <p:cNvSpPr txBox="1"/>
          <p:nvPr>
            <p:ph idx="2" type="subTitle"/>
          </p:nvPr>
        </p:nvSpPr>
        <p:spPr>
          <a:xfrm>
            <a:off x="4376699" y="2131375"/>
            <a:ext cx="25938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</a:t>
            </a:r>
            <a:endParaRPr/>
          </a:p>
        </p:txBody>
      </p:sp>
      <p:sp>
        <p:nvSpPr>
          <p:cNvPr id="503" name="Google Shape;503;p32"/>
          <p:cNvSpPr txBox="1"/>
          <p:nvPr>
            <p:ph idx="4" type="subTitle"/>
          </p:nvPr>
        </p:nvSpPr>
        <p:spPr>
          <a:xfrm>
            <a:off x="4376700" y="2848650"/>
            <a:ext cx="2593800" cy="21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app that prompts you </a:t>
            </a:r>
            <a:r>
              <a:rPr b="1" lang="en"/>
              <a:t>daily</a:t>
            </a:r>
            <a:r>
              <a:rPr lang="en"/>
              <a:t> to: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Log the song you’re </a:t>
            </a:r>
            <a:r>
              <a:rPr b="1" lang="en"/>
              <a:t>currently listening </a:t>
            </a:r>
            <a:r>
              <a:rPr lang="en"/>
              <a:t>to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Associate it with a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themed question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Discover new music</a:t>
            </a:r>
            <a:r>
              <a:rPr lang="en"/>
              <a:t> by seeing how other users answered and tagged their music</a:t>
            </a:r>
            <a:endParaRPr b="1"/>
          </a:p>
        </p:txBody>
      </p:sp>
      <p:sp>
        <p:nvSpPr>
          <p:cNvPr id="504" name="Google Shape;504;p32"/>
          <p:cNvSpPr/>
          <p:nvPr/>
        </p:nvSpPr>
        <p:spPr>
          <a:xfrm>
            <a:off x="791450" y="1598925"/>
            <a:ext cx="713400" cy="71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5" name="Google Shape;505;p32"/>
          <p:cNvSpPr/>
          <p:nvPr/>
        </p:nvSpPr>
        <p:spPr>
          <a:xfrm>
            <a:off x="4376700" y="1598925"/>
            <a:ext cx="713400" cy="71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506" name="Google Shape;506;p32"/>
          <p:cNvGrpSpPr/>
          <p:nvPr/>
        </p:nvGrpSpPr>
        <p:grpSpPr>
          <a:xfrm>
            <a:off x="971242" y="1779876"/>
            <a:ext cx="353802" cy="351497"/>
            <a:chOff x="580725" y="3617925"/>
            <a:chExt cx="299325" cy="297375"/>
          </a:xfrm>
        </p:grpSpPr>
        <p:sp>
          <p:nvSpPr>
            <p:cNvPr id="507" name="Google Shape;507;p32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</p:grpSp>
      <p:grpSp>
        <p:nvGrpSpPr>
          <p:cNvPr id="512" name="Google Shape;512;p32"/>
          <p:cNvGrpSpPr/>
          <p:nvPr/>
        </p:nvGrpSpPr>
        <p:grpSpPr>
          <a:xfrm>
            <a:off x="4557897" y="1781974"/>
            <a:ext cx="351024" cy="347301"/>
            <a:chOff x="946175" y="3619500"/>
            <a:chExt cx="296975" cy="293825"/>
          </a:xfrm>
        </p:grpSpPr>
        <p:sp>
          <p:nvSpPr>
            <p:cNvPr id="513" name="Google Shape;513;p32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2E50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8"/>
          <p:cNvSpPr txBox="1"/>
          <p:nvPr>
            <p:ph type="title"/>
          </p:nvPr>
        </p:nvSpPr>
        <p:spPr>
          <a:xfrm>
            <a:off x="720000" y="445025"/>
            <a:ext cx="630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Additions and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8"/>
          <p:cNvSpPr txBox="1"/>
          <p:nvPr>
            <p:ph idx="1" type="body"/>
          </p:nvPr>
        </p:nvSpPr>
        <p:spPr>
          <a:xfrm>
            <a:off x="720000" y="1169950"/>
            <a:ext cx="7239000" cy="28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Include </a:t>
            </a:r>
            <a:r>
              <a:rPr b="1" lang="en" sz="1600"/>
              <a:t>more tagging options and categories for posts</a:t>
            </a:r>
            <a:r>
              <a:rPr lang="en" sz="1600"/>
              <a:t> (perhaps include a scrollable list for emojis): grants users more freedom of expression.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Group similar selections together for playlists</a:t>
            </a:r>
            <a:r>
              <a:rPr lang="en" sz="1600"/>
              <a:t> (perhaps using LLMs): more </a:t>
            </a:r>
            <a:r>
              <a:rPr lang="en" sz="1600"/>
              <a:t>convenient</a:t>
            </a:r>
            <a:r>
              <a:rPr lang="en" sz="1600"/>
              <a:t> for the user when creating playlists.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Dark mode</a:t>
            </a:r>
            <a:r>
              <a:rPr lang="en" sz="1600"/>
              <a:t>, </a:t>
            </a:r>
            <a:r>
              <a:rPr b="1" lang="en" sz="1600"/>
              <a:t>accessibility features</a:t>
            </a:r>
            <a:r>
              <a:rPr lang="en" sz="1600"/>
              <a:t>, etc.: improves usability.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69"/>
          <p:cNvGrpSpPr/>
          <p:nvPr/>
        </p:nvGrpSpPr>
        <p:grpSpPr>
          <a:xfrm>
            <a:off x="3730945" y="-1589384"/>
            <a:ext cx="6336975" cy="7499249"/>
            <a:chOff x="3730945" y="-1589384"/>
            <a:chExt cx="6336975" cy="7499249"/>
          </a:xfrm>
        </p:grpSpPr>
        <p:grpSp>
          <p:nvGrpSpPr>
            <p:cNvPr id="953" name="Google Shape;953;p69"/>
            <p:cNvGrpSpPr/>
            <p:nvPr/>
          </p:nvGrpSpPr>
          <p:grpSpPr>
            <a:xfrm flipH="1">
              <a:off x="3730945" y="3384381"/>
              <a:ext cx="5857767" cy="2525485"/>
              <a:chOff x="606600" y="3340575"/>
              <a:chExt cx="4383900" cy="1890050"/>
            </a:xfrm>
          </p:grpSpPr>
          <p:sp>
            <p:nvSpPr>
              <p:cNvPr id="954" name="Google Shape;954;p69"/>
              <p:cNvSpPr/>
              <p:nvPr/>
            </p:nvSpPr>
            <p:spPr>
              <a:xfrm>
                <a:off x="713050" y="3340575"/>
                <a:ext cx="4277450" cy="1355850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69"/>
              <p:cNvSpPr/>
              <p:nvPr/>
            </p:nvSpPr>
            <p:spPr>
              <a:xfrm>
                <a:off x="713050" y="3725275"/>
                <a:ext cx="1693050" cy="971150"/>
              </a:xfrm>
              <a:custGeom>
                <a:rect b="b" l="l" r="r" t="t"/>
                <a:pathLst>
                  <a:path extrusionOk="0" h="38846" w="67722">
                    <a:moveTo>
                      <a:pt x="53497" y="11763"/>
                    </a:moveTo>
                    <a:cubicBezTo>
                      <a:pt x="39819" y="0"/>
                      <a:pt x="24621" y="14043"/>
                      <a:pt x="10578" y="18238"/>
                    </a:cubicBezTo>
                    <a:cubicBezTo>
                      <a:pt x="7022" y="19241"/>
                      <a:pt x="3344" y="19149"/>
                      <a:pt x="0" y="17994"/>
                    </a:cubicBezTo>
                    <a:lnTo>
                      <a:pt x="0" y="37934"/>
                    </a:lnTo>
                    <a:cubicBezTo>
                      <a:pt x="0" y="38451"/>
                      <a:pt x="426" y="38846"/>
                      <a:pt x="912" y="38846"/>
                    </a:cubicBezTo>
                    <a:lnTo>
                      <a:pt x="67722" y="38846"/>
                    </a:lnTo>
                    <a:cubicBezTo>
                      <a:pt x="66992" y="38086"/>
                      <a:pt x="66293" y="37296"/>
                      <a:pt x="65655" y="36475"/>
                    </a:cubicBezTo>
                    <a:cubicBezTo>
                      <a:pt x="59576" y="28481"/>
                      <a:pt x="61096" y="18238"/>
                      <a:pt x="53497" y="117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69"/>
              <p:cNvSpPr/>
              <p:nvPr/>
            </p:nvSpPr>
            <p:spPr>
              <a:xfrm>
                <a:off x="998775" y="3488175"/>
                <a:ext cx="2391400" cy="1742450"/>
              </a:xfrm>
              <a:custGeom>
                <a:rect b="b" l="l" r="r" t="t"/>
                <a:pathLst>
                  <a:path extrusionOk="0" h="69698" w="95656">
                    <a:moveTo>
                      <a:pt x="95655" y="52646"/>
                    </a:moveTo>
                    <a:cubicBezTo>
                      <a:pt x="79910" y="54166"/>
                      <a:pt x="64378" y="40427"/>
                      <a:pt x="63892" y="24621"/>
                    </a:cubicBezTo>
                    <a:cubicBezTo>
                      <a:pt x="63679" y="18147"/>
                      <a:pt x="64834" y="9849"/>
                      <a:pt x="59089" y="6809"/>
                    </a:cubicBezTo>
                    <a:cubicBezTo>
                      <a:pt x="56384" y="5381"/>
                      <a:pt x="53010" y="5837"/>
                      <a:pt x="50123" y="6931"/>
                    </a:cubicBezTo>
                    <a:cubicBezTo>
                      <a:pt x="45837" y="8572"/>
                      <a:pt x="42068" y="11369"/>
                      <a:pt x="37934" y="13436"/>
                    </a:cubicBezTo>
                    <a:cubicBezTo>
                      <a:pt x="33800" y="15442"/>
                      <a:pt x="28846" y="16658"/>
                      <a:pt x="24621" y="14803"/>
                    </a:cubicBezTo>
                    <a:cubicBezTo>
                      <a:pt x="20608" y="13010"/>
                      <a:pt x="18207" y="8937"/>
                      <a:pt x="15198" y="5715"/>
                    </a:cubicBezTo>
                    <a:cubicBezTo>
                      <a:pt x="12219" y="2524"/>
                      <a:pt x="7234" y="1"/>
                      <a:pt x="3556" y="2402"/>
                    </a:cubicBezTo>
                    <a:cubicBezTo>
                      <a:pt x="699" y="4256"/>
                      <a:pt x="0" y="8329"/>
                      <a:pt x="1155" y="11551"/>
                    </a:cubicBezTo>
                    <a:cubicBezTo>
                      <a:pt x="2249" y="14803"/>
                      <a:pt x="4711" y="17326"/>
                      <a:pt x="7082" y="19758"/>
                    </a:cubicBezTo>
                    <a:cubicBezTo>
                      <a:pt x="12098" y="24925"/>
                      <a:pt x="17143" y="30062"/>
                      <a:pt x="22159" y="35229"/>
                    </a:cubicBezTo>
                    <a:cubicBezTo>
                      <a:pt x="24286" y="37448"/>
                      <a:pt x="26536" y="39880"/>
                      <a:pt x="26809" y="42919"/>
                    </a:cubicBezTo>
                    <a:cubicBezTo>
                      <a:pt x="27295" y="48573"/>
                      <a:pt x="20730" y="52859"/>
                      <a:pt x="20669" y="58573"/>
                    </a:cubicBezTo>
                    <a:cubicBezTo>
                      <a:pt x="20639" y="63528"/>
                      <a:pt x="25654" y="67114"/>
                      <a:pt x="30487" y="68391"/>
                    </a:cubicBezTo>
                    <a:cubicBezTo>
                      <a:pt x="35259" y="69698"/>
                      <a:pt x="40426" y="69667"/>
                      <a:pt x="45229" y="68239"/>
                    </a:cubicBezTo>
                    <a:cubicBezTo>
                      <a:pt x="53041" y="65959"/>
                      <a:pt x="59636" y="60306"/>
                      <a:pt x="67570" y="58452"/>
                    </a:cubicBezTo>
                    <a:cubicBezTo>
                      <a:pt x="74895" y="56689"/>
                      <a:pt x="82585" y="58421"/>
                      <a:pt x="89941" y="60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69"/>
              <p:cNvSpPr/>
              <p:nvPr/>
            </p:nvSpPr>
            <p:spPr>
              <a:xfrm>
                <a:off x="2140125" y="3733625"/>
                <a:ext cx="1879250" cy="1418750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69"/>
              <p:cNvSpPr/>
              <p:nvPr/>
            </p:nvSpPr>
            <p:spPr>
              <a:xfrm>
                <a:off x="606600" y="3360875"/>
                <a:ext cx="4375900" cy="1827025"/>
              </a:xfrm>
              <a:custGeom>
                <a:rect b="b" l="l" r="r" t="t"/>
                <a:pathLst>
                  <a:path extrusionOk="0" h="73081" w="175036">
                    <a:moveTo>
                      <a:pt x="68547" y="0"/>
                    </a:moveTo>
                    <a:cubicBezTo>
                      <a:pt x="61862" y="0"/>
                      <a:pt x="54978" y="3106"/>
                      <a:pt x="49092" y="5701"/>
                    </a:cubicBezTo>
                    <a:cubicBezTo>
                      <a:pt x="41736" y="8983"/>
                      <a:pt x="34593" y="12601"/>
                      <a:pt x="26721" y="14485"/>
                    </a:cubicBezTo>
                    <a:cubicBezTo>
                      <a:pt x="21941" y="15642"/>
                      <a:pt x="17010" y="16199"/>
                      <a:pt x="12075" y="16199"/>
                    </a:cubicBezTo>
                    <a:cubicBezTo>
                      <a:pt x="8191" y="16199"/>
                      <a:pt x="4305" y="15854"/>
                      <a:pt x="489" y="15184"/>
                    </a:cubicBezTo>
                    <a:cubicBezTo>
                      <a:pt x="461" y="15177"/>
                      <a:pt x="435" y="15174"/>
                      <a:pt x="409" y="15174"/>
                    </a:cubicBezTo>
                    <a:cubicBezTo>
                      <a:pt x="104" y="15174"/>
                      <a:pt x="0" y="15645"/>
                      <a:pt x="337" y="15701"/>
                    </a:cubicBezTo>
                    <a:cubicBezTo>
                      <a:pt x="4181" y="16382"/>
                      <a:pt x="8054" y="16720"/>
                      <a:pt x="11915" y="16720"/>
                    </a:cubicBezTo>
                    <a:cubicBezTo>
                      <a:pt x="19258" y="16720"/>
                      <a:pt x="26557" y="15497"/>
                      <a:pt x="33529" y="13087"/>
                    </a:cubicBezTo>
                    <a:cubicBezTo>
                      <a:pt x="43925" y="9470"/>
                      <a:pt x="53317" y="3330"/>
                      <a:pt x="64229" y="1141"/>
                    </a:cubicBezTo>
                    <a:cubicBezTo>
                      <a:pt x="65725" y="839"/>
                      <a:pt x="67194" y="678"/>
                      <a:pt x="68623" y="678"/>
                    </a:cubicBezTo>
                    <a:cubicBezTo>
                      <a:pt x="72943" y="678"/>
                      <a:pt x="76890" y="2153"/>
                      <a:pt x="80065" y="5670"/>
                    </a:cubicBezTo>
                    <a:cubicBezTo>
                      <a:pt x="83561" y="9561"/>
                      <a:pt x="85141" y="14667"/>
                      <a:pt x="86448" y="19622"/>
                    </a:cubicBezTo>
                    <a:cubicBezTo>
                      <a:pt x="87786" y="24759"/>
                      <a:pt x="88880" y="29926"/>
                      <a:pt x="91494" y="34577"/>
                    </a:cubicBezTo>
                    <a:cubicBezTo>
                      <a:pt x="93561" y="38224"/>
                      <a:pt x="96600" y="41172"/>
                      <a:pt x="100005" y="43543"/>
                    </a:cubicBezTo>
                    <a:cubicBezTo>
                      <a:pt x="110734" y="50990"/>
                      <a:pt x="125051" y="52571"/>
                      <a:pt x="137635" y="53999"/>
                    </a:cubicBezTo>
                    <a:cubicBezTo>
                      <a:pt x="145234" y="54881"/>
                      <a:pt x="153440" y="54455"/>
                      <a:pt x="160766" y="56856"/>
                    </a:cubicBezTo>
                    <a:cubicBezTo>
                      <a:pt x="168213" y="59288"/>
                      <a:pt x="171587" y="66188"/>
                      <a:pt x="174444" y="72936"/>
                    </a:cubicBezTo>
                    <a:cubicBezTo>
                      <a:pt x="174490" y="73038"/>
                      <a:pt x="174569" y="73081"/>
                      <a:pt x="174650" y="73081"/>
                    </a:cubicBezTo>
                    <a:cubicBezTo>
                      <a:pt x="174834" y="73081"/>
                      <a:pt x="175036" y="72864"/>
                      <a:pt x="174930" y="72632"/>
                    </a:cubicBezTo>
                    <a:cubicBezTo>
                      <a:pt x="173076" y="68255"/>
                      <a:pt x="171100" y="63847"/>
                      <a:pt x="167726" y="60382"/>
                    </a:cubicBezTo>
                    <a:cubicBezTo>
                      <a:pt x="164292" y="56917"/>
                      <a:pt x="159520" y="55610"/>
                      <a:pt x="154839" y="54942"/>
                    </a:cubicBezTo>
                    <a:cubicBezTo>
                      <a:pt x="149367" y="54182"/>
                      <a:pt x="143805" y="54091"/>
                      <a:pt x="138334" y="53483"/>
                    </a:cubicBezTo>
                    <a:cubicBezTo>
                      <a:pt x="132467" y="52814"/>
                      <a:pt x="126601" y="51993"/>
                      <a:pt x="120795" y="50808"/>
                    </a:cubicBezTo>
                    <a:cubicBezTo>
                      <a:pt x="111646" y="48954"/>
                      <a:pt x="102102" y="45823"/>
                      <a:pt x="95476" y="38954"/>
                    </a:cubicBezTo>
                    <a:cubicBezTo>
                      <a:pt x="87938" y="31142"/>
                      <a:pt x="88424" y="19744"/>
                      <a:pt x="83865" y="10382"/>
                    </a:cubicBezTo>
                    <a:cubicBezTo>
                      <a:pt x="81159" y="4880"/>
                      <a:pt x="76630" y="655"/>
                      <a:pt x="70339" y="78"/>
                    </a:cubicBezTo>
                    <a:cubicBezTo>
                      <a:pt x="69744" y="25"/>
                      <a:pt x="69146" y="0"/>
                      <a:pt x="68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69"/>
              <p:cNvSpPr/>
              <p:nvPr/>
            </p:nvSpPr>
            <p:spPr>
              <a:xfrm>
                <a:off x="2129125" y="3363300"/>
                <a:ext cx="2707650" cy="1859025"/>
              </a:xfrm>
              <a:custGeom>
                <a:rect b="b" l="l" r="r" t="t"/>
                <a:pathLst>
                  <a:path extrusionOk="0" h="74361" w="108306">
                    <a:moveTo>
                      <a:pt x="7949" y="0"/>
                    </a:moveTo>
                    <a:cubicBezTo>
                      <a:pt x="5266" y="0"/>
                      <a:pt x="2599" y="444"/>
                      <a:pt x="106" y="1409"/>
                    </a:cubicBezTo>
                    <a:cubicBezTo>
                      <a:pt x="0" y="1409"/>
                      <a:pt x="33" y="1639"/>
                      <a:pt x="143" y="1639"/>
                    </a:cubicBezTo>
                    <a:cubicBezTo>
                      <a:pt x="159" y="1639"/>
                      <a:pt x="177" y="1634"/>
                      <a:pt x="197" y="1622"/>
                    </a:cubicBezTo>
                    <a:cubicBezTo>
                      <a:pt x="2653" y="679"/>
                      <a:pt x="5272" y="244"/>
                      <a:pt x="7912" y="244"/>
                    </a:cubicBezTo>
                    <a:cubicBezTo>
                      <a:pt x="13868" y="244"/>
                      <a:pt x="19935" y="2459"/>
                      <a:pt x="24483" y="6060"/>
                    </a:cubicBezTo>
                    <a:cubicBezTo>
                      <a:pt x="28222" y="9069"/>
                      <a:pt x="30107" y="13020"/>
                      <a:pt x="31201" y="17610"/>
                    </a:cubicBezTo>
                    <a:cubicBezTo>
                      <a:pt x="32386" y="22504"/>
                      <a:pt x="32873" y="27580"/>
                      <a:pt x="35578" y="31987"/>
                    </a:cubicBezTo>
                    <a:cubicBezTo>
                      <a:pt x="37797" y="35635"/>
                      <a:pt x="41414" y="38218"/>
                      <a:pt x="45396" y="39586"/>
                    </a:cubicBezTo>
                    <a:cubicBezTo>
                      <a:pt x="50654" y="41379"/>
                      <a:pt x="56429" y="40680"/>
                      <a:pt x="61870" y="41227"/>
                    </a:cubicBezTo>
                    <a:cubicBezTo>
                      <a:pt x="67372" y="41774"/>
                      <a:pt x="72721" y="43811"/>
                      <a:pt x="77402" y="46759"/>
                    </a:cubicBezTo>
                    <a:cubicBezTo>
                      <a:pt x="82387" y="49920"/>
                      <a:pt x="86035" y="54358"/>
                      <a:pt x="89500" y="59009"/>
                    </a:cubicBezTo>
                    <a:cubicBezTo>
                      <a:pt x="94363" y="65483"/>
                      <a:pt x="99682" y="72596"/>
                      <a:pt x="108072" y="74359"/>
                    </a:cubicBezTo>
                    <a:cubicBezTo>
                      <a:pt x="108081" y="74360"/>
                      <a:pt x="108090" y="74361"/>
                      <a:pt x="108099" y="74361"/>
                    </a:cubicBezTo>
                    <a:cubicBezTo>
                      <a:pt x="108260" y="74361"/>
                      <a:pt x="108305" y="74114"/>
                      <a:pt x="108132" y="74085"/>
                    </a:cubicBezTo>
                    <a:cubicBezTo>
                      <a:pt x="96916" y="71775"/>
                      <a:pt x="91688" y="60407"/>
                      <a:pt x="84697" y="52626"/>
                    </a:cubicBezTo>
                    <a:cubicBezTo>
                      <a:pt x="77919" y="45057"/>
                      <a:pt x="68405" y="41136"/>
                      <a:pt x="58405" y="40680"/>
                    </a:cubicBezTo>
                    <a:cubicBezTo>
                      <a:pt x="52478" y="40407"/>
                      <a:pt x="46551" y="40559"/>
                      <a:pt x="41353" y="37337"/>
                    </a:cubicBezTo>
                    <a:cubicBezTo>
                      <a:pt x="36459" y="34297"/>
                      <a:pt x="34058" y="29252"/>
                      <a:pt x="32781" y="23811"/>
                    </a:cubicBezTo>
                    <a:cubicBezTo>
                      <a:pt x="31718" y="19221"/>
                      <a:pt x="31262" y="14388"/>
                      <a:pt x="28739" y="10315"/>
                    </a:cubicBezTo>
                    <a:cubicBezTo>
                      <a:pt x="26794" y="7245"/>
                      <a:pt x="23784" y="4935"/>
                      <a:pt x="20623" y="3263"/>
                    </a:cubicBezTo>
                    <a:cubicBezTo>
                      <a:pt x="16823" y="1202"/>
                      <a:pt x="12364" y="0"/>
                      <a:pt x="79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0" name="Google Shape;960;p69"/>
            <p:cNvGrpSpPr/>
            <p:nvPr/>
          </p:nvGrpSpPr>
          <p:grpSpPr>
            <a:xfrm>
              <a:off x="5569572" y="-1589384"/>
              <a:ext cx="4498347" cy="2953144"/>
              <a:chOff x="5569572" y="-1589384"/>
              <a:chExt cx="4498347" cy="2953144"/>
            </a:xfrm>
          </p:grpSpPr>
          <p:sp>
            <p:nvSpPr>
              <p:cNvPr id="961" name="Google Shape;961;p69"/>
              <p:cNvSpPr/>
              <p:nvPr/>
            </p:nvSpPr>
            <p:spPr>
              <a:xfrm rot="10800000">
                <a:off x="5569572" y="53"/>
                <a:ext cx="3736353" cy="913572"/>
              </a:xfrm>
              <a:custGeom>
                <a:rect b="b" l="l" r="r" t="t"/>
                <a:pathLst>
                  <a:path extrusionOk="0" h="54234" w="171098">
                    <a:moveTo>
                      <a:pt x="64219" y="1"/>
                    </a:moveTo>
                    <a:cubicBezTo>
                      <a:pt x="51195" y="1"/>
                      <a:pt x="38117" y="4100"/>
                      <a:pt x="26141" y="9674"/>
                    </a:cubicBezTo>
                    <a:cubicBezTo>
                      <a:pt x="21598" y="11608"/>
                      <a:pt x="16212" y="12676"/>
                      <a:pt x="10759" y="12676"/>
                    </a:cubicBezTo>
                    <a:cubicBezTo>
                      <a:pt x="7126" y="12676"/>
                      <a:pt x="3464" y="12202"/>
                      <a:pt x="0" y="11194"/>
                    </a:cubicBezTo>
                    <a:lnTo>
                      <a:pt x="0" y="33382"/>
                    </a:lnTo>
                    <a:cubicBezTo>
                      <a:pt x="1802" y="34005"/>
                      <a:pt x="3700" y="34318"/>
                      <a:pt x="5624" y="34318"/>
                    </a:cubicBezTo>
                    <a:cubicBezTo>
                      <a:pt x="7271" y="34318"/>
                      <a:pt x="8938" y="34088"/>
                      <a:pt x="10578" y="33626"/>
                    </a:cubicBezTo>
                    <a:cubicBezTo>
                      <a:pt x="20641" y="30620"/>
                      <a:pt x="31297" y="22557"/>
                      <a:pt x="41562" y="22557"/>
                    </a:cubicBezTo>
                    <a:cubicBezTo>
                      <a:pt x="45622" y="22557"/>
                      <a:pt x="49620" y="23818"/>
                      <a:pt x="53497" y="27151"/>
                    </a:cubicBezTo>
                    <a:cubicBezTo>
                      <a:pt x="61096" y="33626"/>
                      <a:pt x="59576" y="43869"/>
                      <a:pt x="65655" y="51863"/>
                    </a:cubicBezTo>
                    <a:cubicBezTo>
                      <a:pt x="66293" y="52714"/>
                      <a:pt x="66992" y="53535"/>
                      <a:pt x="67722" y="54234"/>
                    </a:cubicBezTo>
                    <a:lnTo>
                      <a:pt x="171098" y="54234"/>
                    </a:lnTo>
                    <a:cubicBezTo>
                      <a:pt x="167268" y="49127"/>
                      <a:pt x="163104" y="44598"/>
                      <a:pt x="156842" y="42744"/>
                    </a:cubicBezTo>
                    <a:cubicBezTo>
                      <a:pt x="154802" y="42231"/>
                      <a:pt x="152790" y="42012"/>
                      <a:pt x="150798" y="42012"/>
                    </a:cubicBezTo>
                    <a:cubicBezTo>
                      <a:pt x="142401" y="42012"/>
                      <a:pt x="134361" y="45902"/>
                      <a:pt x="126082" y="48063"/>
                    </a:cubicBezTo>
                    <a:cubicBezTo>
                      <a:pt x="124128" y="48552"/>
                      <a:pt x="122190" y="48796"/>
                      <a:pt x="120311" y="48796"/>
                    </a:cubicBezTo>
                    <a:cubicBezTo>
                      <a:pt x="113422" y="48796"/>
                      <a:pt x="107317" y="45512"/>
                      <a:pt x="104045" y="38945"/>
                    </a:cubicBezTo>
                    <a:cubicBezTo>
                      <a:pt x="100245" y="30951"/>
                      <a:pt x="97571" y="22592"/>
                      <a:pt x="93771" y="14628"/>
                    </a:cubicBezTo>
                    <a:cubicBezTo>
                      <a:pt x="90731" y="8914"/>
                      <a:pt x="86172" y="4355"/>
                      <a:pt x="80853" y="2470"/>
                    </a:cubicBezTo>
                    <a:cubicBezTo>
                      <a:pt x="75379" y="755"/>
                      <a:pt x="69804" y="1"/>
                      <a:pt x="64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69"/>
              <p:cNvSpPr/>
              <p:nvPr/>
            </p:nvSpPr>
            <p:spPr>
              <a:xfrm>
                <a:off x="6544549" y="-1179074"/>
                <a:ext cx="2751518" cy="2428681"/>
              </a:xfrm>
              <a:custGeom>
                <a:rect b="b" l="l" r="r" t="t"/>
                <a:pathLst>
                  <a:path extrusionOk="0" h="83467" w="94562">
                    <a:moveTo>
                      <a:pt x="93650" y="0"/>
                    </a:moveTo>
                    <a:lnTo>
                      <a:pt x="457" y="0"/>
                    </a:lnTo>
                    <a:cubicBezTo>
                      <a:pt x="1" y="3222"/>
                      <a:pt x="1034" y="6444"/>
                      <a:pt x="4287" y="8997"/>
                    </a:cubicBezTo>
                    <a:cubicBezTo>
                      <a:pt x="8086" y="12037"/>
                      <a:pt x="6202" y="16201"/>
                      <a:pt x="10761" y="18116"/>
                    </a:cubicBezTo>
                    <a:cubicBezTo>
                      <a:pt x="16445" y="20396"/>
                      <a:pt x="22524" y="20760"/>
                      <a:pt x="28603" y="22280"/>
                    </a:cubicBezTo>
                    <a:cubicBezTo>
                      <a:pt x="46476" y="27994"/>
                      <a:pt x="36202" y="48511"/>
                      <a:pt x="38117" y="62554"/>
                    </a:cubicBezTo>
                    <a:cubicBezTo>
                      <a:pt x="39637" y="72828"/>
                      <a:pt x="49515" y="83466"/>
                      <a:pt x="61279" y="81551"/>
                    </a:cubicBezTo>
                    <a:cubicBezTo>
                      <a:pt x="72890" y="79363"/>
                      <a:pt x="75717" y="72706"/>
                      <a:pt x="94562" y="70731"/>
                    </a:cubicBezTo>
                    <a:lnTo>
                      <a:pt x="94562" y="912"/>
                    </a:lnTo>
                    <a:cubicBezTo>
                      <a:pt x="94562" y="365"/>
                      <a:pt x="94197" y="0"/>
                      <a:pt x="936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69"/>
              <p:cNvSpPr/>
              <p:nvPr/>
            </p:nvSpPr>
            <p:spPr>
              <a:xfrm rot="10800000">
                <a:off x="7556866" y="-1450701"/>
                <a:ext cx="2511054" cy="1895734"/>
              </a:xfrm>
              <a:custGeom>
                <a:rect b="b" l="l" r="r" t="t"/>
                <a:pathLst>
                  <a:path extrusionOk="0" h="56750" w="75170">
                    <a:moveTo>
                      <a:pt x="27843" y="52433"/>
                    </a:moveTo>
                    <a:cubicBezTo>
                      <a:pt x="16049" y="44591"/>
                      <a:pt x="3678" y="35077"/>
                      <a:pt x="912" y="21247"/>
                    </a:cubicBezTo>
                    <a:cubicBezTo>
                      <a:pt x="0" y="16749"/>
                      <a:pt x="517" y="11429"/>
                      <a:pt x="4134" y="8663"/>
                    </a:cubicBezTo>
                    <a:cubicBezTo>
                      <a:pt x="10274" y="3861"/>
                      <a:pt x="19180" y="9940"/>
                      <a:pt x="26901" y="8724"/>
                    </a:cubicBezTo>
                    <a:cubicBezTo>
                      <a:pt x="33162" y="7751"/>
                      <a:pt x="37752" y="2037"/>
                      <a:pt x="43922" y="487"/>
                    </a:cubicBezTo>
                    <a:cubicBezTo>
                      <a:pt x="45290" y="153"/>
                      <a:pt x="46749" y="1"/>
                      <a:pt x="48086" y="487"/>
                    </a:cubicBezTo>
                    <a:cubicBezTo>
                      <a:pt x="51217" y="1612"/>
                      <a:pt x="52159" y="5563"/>
                      <a:pt x="52068" y="8907"/>
                    </a:cubicBezTo>
                    <a:cubicBezTo>
                      <a:pt x="52007" y="12220"/>
                      <a:pt x="51430" y="15806"/>
                      <a:pt x="53071" y="18694"/>
                    </a:cubicBezTo>
                    <a:cubicBezTo>
                      <a:pt x="55533" y="22949"/>
                      <a:pt x="61400" y="23314"/>
                      <a:pt x="65807" y="25472"/>
                    </a:cubicBezTo>
                    <a:cubicBezTo>
                      <a:pt x="71582" y="28299"/>
                      <a:pt x="75169" y="35959"/>
                      <a:pt x="71917" y="41521"/>
                    </a:cubicBezTo>
                    <a:cubicBezTo>
                      <a:pt x="69698" y="45290"/>
                      <a:pt x="65260" y="46992"/>
                      <a:pt x="61157" y="48421"/>
                    </a:cubicBezTo>
                    <a:cubicBezTo>
                      <a:pt x="54713" y="50700"/>
                      <a:pt x="48269" y="52980"/>
                      <a:pt x="41825" y="55260"/>
                    </a:cubicBezTo>
                    <a:cubicBezTo>
                      <a:pt x="39241" y="56172"/>
                      <a:pt x="35715" y="56749"/>
                      <a:pt x="34378" y="543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69"/>
              <p:cNvSpPr/>
              <p:nvPr/>
            </p:nvSpPr>
            <p:spPr>
              <a:xfrm rot="-2210302">
                <a:off x="7017974" y="-1175339"/>
                <a:ext cx="2088865" cy="2125055"/>
              </a:xfrm>
              <a:custGeom>
                <a:rect b="b" l="l" r="r" t="t"/>
                <a:pathLst>
                  <a:path extrusionOk="0" fill="none" h="101704" w="99972">
                    <a:moveTo>
                      <a:pt x="8694" y="0"/>
                    </a:moveTo>
                    <a:cubicBezTo>
                      <a:pt x="7539" y="183"/>
                      <a:pt x="6566" y="973"/>
                      <a:pt x="5715" y="1793"/>
                    </a:cubicBezTo>
                    <a:cubicBezTo>
                      <a:pt x="3344" y="3952"/>
                      <a:pt x="1064" y="6505"/>
                      <a:pt x="456" y="9696"/>
                    </a:cubicBezTo>
                    <a:cubicBezTo>
                      <a:pt x="0" y="12128"/>
                      <a:pt x="669" y="14712"/>
                      <a:pt x="2158" y="16687"/>
                    </a:cubicBezTo>
                    <a:cubicBezTo>
                      <a:pt x="5776" y="21459"/>
                      <a:pt x="12189" y="22037"/>
                      <a:pt x="17691" y="22219"/>
                    </a:cubicBezTo>
                    <a:cubicBezTo>
                      <a:pt x="21733" y="22371"/>
                      <a:pt x="26171" y="22949"/>
                      <a:pt x="28816" y="25928"/>
                    </a:cubicBezTo>
                    <a:cubicBezTo>
                      <a:pt x="32402" y="29940"/>
                      <a:pt x="31217" y="35958"/>
                      <a:pt x="29971" y="40639"/>
                    </a:cubicBezTo>
                    <a:cubicBezTo>
                      <a:pt x="28329" y="46870"/>
                      <a:pt x="25290" y="52615"/>
                      <a:pt x="23283" y="58694"/>
                    </a:cubicBezTo>
                    <a:cubicBezTo>
                      <a:pt x="21186" y="65016"/>
                      <a:pt x="20244" y="71794"/>
                      <a:pt x="21338" y="78330"/>
                    </a:cubicBezTo>
                    <a:cubicBezTo>
                      <a:pt x="22432" y="84925"/>
                      <a:pt x="25715" y="91187"/>
                      <a:pt x="30943" y="95321"/>
                    </a:cubicBezTo>
                    <a:cubicBezTo>
                      <a:pt x="37357" y="100366"/>
                      <a:pt x="46111" y="101704"/>
                      <a:pt x="54226" y="100974"/>
                    </a:cubicBezTo>
                    <a:cubicBezTo>
                      <a:pt x="62403" y="100306"/>
                      <a:pt x="70275" y="97783"/>
                      <a:pt x="78239" y="95989"/>
                    </a:cubicBezTo>
                    <a:cubicBezTo>
                      <a:pt x="82190" y="95077"/>
                      <a:pt x="86355" y="94378"/>
                      <a:pt x="90336" y="95047"/>
                    </a:cubicBezTo>
                    <a:cubicBezTo>
                      <a:pt x="94318" y="95746"/>
                      <a:pt x="98300" y="98026"/>
                      <a:pt x="99972" y="101704"/>
                    </a:cubicBezTo>
                  </a:path>
                </a:pathLst>
              </a:custGeom>
              <a:noFill/>
              <a:ln cap="flat" cmpd="sng" w="1900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5" name="Google Shape;965;p69"/>
          <p:cNvSpPr txBox="1"/>
          <p:nvPr>
            <p:ph idx="1" type="subTitle"/>
          </p:nvPr>
        </p:nvSpPr>
        <p:spPr>
          <a:xfrm>
            <a:off x="734500" y="170040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Do you have any questions?</a:t>
            </a:r>
            <a:endParaRPr b="1"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9"/>
          <p:cNvSpPr txBox="1"/>
          <p:nvPr>
            <p:ph type="ctrTitle"/>
          </p:nvPr>
        </p:nvSpPr>
        <p:spPr>
          <a:xfrm>
            <a:off x="734500" y="535000"/>
            <a:ext cx="43794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967" name="Google Shape;967;p69"/>
          <p:cNvGrpSpPr/>
          <p:nvPr/>
        </p:nvGrpSpPr>
        <p:grpSpPr>
          <a:xfrm>
            <a:off x="3730955" y="346434"/>
            <a:ext cx="4186265" cy="4662477"/>
            <a:chOff x="3730955" y="346434"/>
            <a:chExt cx="4186265" cy="4662477"/>
          </a:xfrm>
        </p:grpSpPr>
        <p:sp>
          <p:nvSpPr>
            <p:cNvPr id="968" name="Google Shape;968;p69"/>
            <p:cNvSpPr/>
            <p:nvPr/>
          </p:nvSpPr>
          <p:spPr>
            <a:xfrm flipH="1">
              <a:off x="6171779" y="2492943"/>
              <a:ext cx="449996" cy="525816"/>
            </a:xfrm>
            <a:custGeom>
              <a:rect b="b" l="l" r="r" t="t"/>
              <a:pathLst>
                <a:path extrusionOk="0" h="16020" w="13710">
                  <a:moveTo>
                    <a:pt x="1" y="16019"/>
                  </a:moveTo>
                  <a:cubicBezTo>
                    <a:pt x="1" y="16019"/>
                    <a:pt x="517" y="943"/>
                    <a:pt x="11247" y="31"/>
                  </a:cubicBezTo>
                  <a:cubicBezTo>
                    <a:pt x="11247" y="1"/>
                    <a:pt x="13709" y="10426"/>
                    <a:pt x="1" y="16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9"/>
            <p:cNvSpPr/>
            <p:nvPr/>
          </p:nvSpPr>
          <p:spPr>
            <a:xfrm>
              <a:off x="7606916" y="346434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9"/>
            <p:cNvSpPr/>
            <p:nvPr/>
          </p:nvSpPr>
          <p:spPr>
            <a:xfrm flipH="1" rot="-4341185">
              <a:off x="3798448" y="4626609"/>
              <a:ext cx="304326" cy="364193"/>
            </a:xfrm>
            <a:custGeom>
              <a:rect b="b" l="l" r="r" t="t"/>
              <a:pathLst>
                <a:path extrusionOk="0" h="11096" w="9272">
                  <a:moveTo>
                    <a:pt x="9150" y="11095"/>
                  </a:moveTo>
                  <a:cubicBezTo>
                    <a:pt x="9150" y="11095"/>
                    <a:pt x="1" y="6870"/>
                    <a:pt x="2189" y="1"/>
                  </a:cubicBezTo>
                  <a:cubicBezTo>
                    <a:pt x="2189" y="1"/>
                    <a:pt x="9271" y="1217"/>
                    <a:pt x="9150" y="110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1" name="Google Shape;9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465" y="0"/>
            <a:ext cx="57593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69"/>
          <p:cNvSpPr/>
          <p:nvPr/>
        </p:nvSpPr>
        <p:spPr>
          <a:xfrm>
            <a:off x="734500" y="3436075"/>
            <a:ext cx="3970800" cy="9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3" name="Google Shape;973;p69"/>
          <p:cNvSpPr txBox="1"/>
          <p:nvPr/>
        </p:nvSpPr>
        <p:spPr>
          <a:xfrm>
            <a:off x="734500" y="2522500"/>
            <a:ext cx="4656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memreprise </a:t>
            </a:r>
            <a:endParaRPr b="1" sz="21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where music and memories meet</a:t>
            </a:r>
            <a:endParaRPr i="1" sz="2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SCHEME FOR SLIDES</a:t>
            </a:r>
            <a:endParaRPr/>
          </a:p>
        </p:txBody>
      </p:sp>
      <p:sp>
        <p:nvSpPr>
          <p:cNvPr id="979" name="Google Shape;979;p70"/>
          <p:cNvSpPr/>
          <p:nvPr/>
        </p:nvSpPr>
        <p:spPr>
          <a:xfrm>
            <a:off x="720000" y="2876125"/>
            <a:ext cx="1245000" cy="1245000"/>
          </a:xfrm>
          <a:prstGeom prst="roundRect">
            <a:avLst>
              <a:gd fmla="val 16667" name="adj"/>
            </a:avLst>
          </a:prstGeom>
          <a:solidFill>
            <a:srgbClr val="1C2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#1c2e50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0" name="Google Shape;980;p70"/>
          <p:cNvSpPr/>
          <p:nvPr/>
        </p:nvSpPr>
        <p:spPr>
          <a:xfrm>
            <a:off x="720000" y="1324425"/>
            <a:ext cx="1245000" cy="1245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#ffd966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1" name="Google Shape;981;p70"/>
          <p:cNvSpPr/>
          <p:nvPr/>
        </p:nvSpPr>
        <p:spPr>
          <a:xfrm>
            <a:off x="5301675" y="2876125"/>
            <a:ext cx="1245000" cy="1245000"/>
          </a:xfrm>
          <a:prstGeom prst="roundRect">
            <a:avLst>
              <a:gd fmla="val 16667" name="adj"/>
            </a:avLst>
          </a:prstGeom>
          <a:solidFill>
            <a:srgbClr val="A2CE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#a2cec6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2" name="Google Shape;982;p70"/>
          <p:cNvSpPr/>
          <p:nvPr/>
        </p:nvSpPr>
        <p:spPr>
          <a:xfrm>
            <a:off x="2247225" y="1324425"/>
            <a:ext cx="1245000" cy="1245000"/>
          </a:xfrm>
          <a:prstGeom prst="roundRect">
            <a:avLst>
              <a:gd fmla="val 16667" name="adj"/>
            </a:avLst>
          </a:prstGeom>
          <a:solidFill>
            <a:srgbClr val="FCE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#fce08c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3" name="Google Shape;983;p70"/>
          <p:cNvSpPr/>
          <p:nvPr/>
        </p:nvSpPr>
        <p:spPr>
          <a:xfrm>
            <a:off x="3774450" y="1324425"/>
            <a:ext cx="1245000" cy="1245000"/>
          </a:xfrm>
          <a:prstGeom prst="roundRect">
            <a:avLst>
              <a:gd fmla="val 16667" name="adj"/>
            </a:avLst>
          </a:prstGeom>
          <a:solidFill>
            <a:srgbClr val="FF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#fff3ce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4" name="Google Shape;984;p70"/>
          <p:cNvSpPr/>
          <p:nvPr/>
        </p:nvSpPr>
        <p:spPr>
          <a:xfrm>
            <a:off x="3774450" y="2876125"/>
            <a:ext cx="1245000" cy="1245000"/>
          </a:xfrm>
          <a:prstGeom prst="roundRect">
            <a:avLst>
              <a:gd fmla="val 16667" name="adj"/>
            </a:avLst>
          </a:prstGeom>
          <a:solidFill>
            <a:srgbClr val="44A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#44aa99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5" name="Google Shape;985;p70"/>
          <p:cNvSpPr/>
          <p:nvPr/>
        </p:nvSpPr>
        <p:spPr>
          <a:xfrm>
            <a:off x="2247225" y="2876125"/>
            <a:ext cx="1245000" cy="1245000"/>
          </a:xfrm>
          <a:prstGeom prst="roundRect">
            <a:avLst>
              <a:gd fmla="val 16667" name="adj"/>
            </a:avLst>
          </a:prstGeom>
          <a:solidFill>
            <a:srgbClr val="9ECA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#9ecaec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/>
          <p:nvPr>
            <p:ph type="title"/>
          </p:nvPr>
        </p:nvSpPr>
        <p:spPr>
          <a:xfrm>
            <a:off x="310875" y="10529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Who does it serve?</a:t>
            </a:r>
            <a:endParaRPr/>
          </a:p>
        </p:txBody>
      </p:sp>
      <p:pic>
        <p:nvPicPr>
          <p:cNvPr id="524" name="Google Shape;5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625" y="1233796"/>
            <a:ext cx="2484952" cy="359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180" y="1233796"/>
            <a:ext cx="1806246" cy="359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427" y="790175"/>
            <a:ext cx="2374902" cy="388054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3"/>
          <p:cNvSpPr txBox="1"/>
          <p:nvPr>
            <p:ph idx="4294967295" type="subTitle"/>
          </p:nvPr>
        </p:nvSpPr>
        <p:spPr>
          <a:xfrm>
            <a:off x="310875" y="1748413"/>
            <a:ext cx="3666900" cy="23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Those interested in </a:t>
            </a:r>
            <a:r>
              <a:rPr b="1" lang="en" sz="1700"/>
              <a:t>new music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Those interested in random music </a:t>
            </a:r>
            <a:r>
              <a:rPr b="1" lang="en" sz="1700"/>
              <a:t>exchange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Those willing to </a:t>
            </a:r>
            <a:r>
              <a:rPr b="1" lang="en" sz="1700"/>
              <a:t>share</a:t>
            </a:r>
            <a:r>
              <a:rPr lang="en" sz="1700"/>
              <a:t> their own music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Those who like </a:t>
            </a:r>
            <a:r>
              <a:rPr b="1" lang="en" sz="1700"/>
              <a:t>documenting</a:t>
            </a:r>
            <a:r>
              <a:rPr lang="en" sz="1700"/>
              <a:t> their lives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533" name="Google Shape;533;p34"/>
          <p:cNvSpPr txBox="1"/>
          <p:nvPr>
            <p:ph idx="2" type="title"/>
          </p:nvPr>
        </p:nvSpPr>
        <p:spPr>
          <a:xfrm>
            <a:off x="720000" y="1557282"/>
            <a:ext cx="734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4" name="Google Shape;534;p34"/>
          <p:cNvSpPr txBox="1"/>
          <p:nvPr>
            <p:ph idx="3" type="title"/>
          </p:nvPr>
        </p:nvSpPr>
        <p:spPr>
          <a:xfrm>
            <a:off x="4904475" y="3170110"/>
            <a:ext cx="734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5" name="Google Shape;535;p34"/>
          <p:cNvSpPr txBox="1"/>
          <p:nvPr>
            <p:ph idx="4" type="title"/>
          </p:nvPr>
        </p:nvSpPr>
        <p:spPr>
          <a:xfrm>
            <a:off x="4904475" y="1557282"/>
            <a:ext cx="734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6" name="Google Shape;536;p34"/>
          <p:cNvSpPr txBox="1"/>
          <p:nvPr>
            <p:ph idx="6" type="title"/>
          </p:nvPr>
        </p:nvSpPr>
        <p:spPr>
          <a:xfrm>
            <a:off x="720000" y="3170107"/>
            <a:ext cx="734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7" name="Google Shape;537;p34"/>
          <p:cNvSpPr txBox="1"/>
          <p:nvPr>
            <p:ph idx="1" type="subTitle"/>
          </p:nvPr>
        </p:nvSpPr>
        <p:spPr>
          <a:xfrm>
            <a:off x="720000" y="2125325"/>
            <a:ext cx="36561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(slides 7 - 19)</a:t>
            </a:r>
            <a:endParaRPr b="0"/>
          </a:p>
        </p:txBody>
      </p:sp>
      <p:sp>
        <p:nvSpPr>
          <p:cNvPr id="538" name="Google Shape;538;p34"/>
          <p:cNvSpPr txBox="1"/>
          <p:nvPr>
            <p:ph idx="8" type="subTitle"/>
          </p:nvPr>
        </p:nvSpPr>
        <p:spPr>
          <a:xfrm>
            <a:off x="4904475" y="2125325"/>
            <a:ext cx="35196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(slides 20 - 31)</a:t>
            </a:r>
            <a:endParaRPr/>
          </a:p>
        </p:txBody>
      </p:sp>
      <p:sp>
        <p:nvSpPr>
          <p:cNvPr id="539" name="Google Shape;539;p34"/>
          <p:cNvSpPr txBox="1"/>
          <p:nvPr>
            <p:ph idx="9" type="subTitle"/>
          </p:nvPr>
        </p:nvSpPr>
        <p:spPr>
          <a:xfrm>
            <a:off x="720000" y="3738150"/>
            <a:ext cx="3973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(slides 32 - 33)</a:t>
            </a:r>
            <a:endParaRPr/>
          </a:p>
        </p:txBody>
      </p:sp>
      <p:sp>
        <p:nvSpPr>
          <p:cNvPr id="540" name="Google Shape;540;p34"/>
          <p:cNvSpPr txBox="1"/>
          <p:nvPr>
            <p:ph idx="13" type="subTitle"/>
          </p:nvPr>
        </p:nvSpPr>
        <p:spPr>
          <a:xfrm>
            <a:off x="4904475" y="3738250"/>
            <a:ext cx="32676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(slides 34 - 40)</a:t>
            </a:r>
            <a:endParaRPr/>
          </a:p>
        </p:txBody>
      </p:sp>
      <p:grpSp>
        <p:nvGrpSpPr>
          <p:cNvPr id="541" name="Google Shape;541;p34"/>
          <p:cNvGrpSpPr/>
          <p:nvPr/>
        </p:nvGrpSpPr>
        <p:grpSpPr>
          <a:xfrm>
            <a:off x="6001825" y="-891450"/>
            <a:ext cx="3144658" cy="2926208"/>
            <a:chOff x="6001825" y="-891450"/>
            <a:chExt cx="3144658" cy="2926208"/>
          </a:xfrm>
        </p:grpSpPr>
        <p:sp>
          <p:nvSpPr>
            <p:cNvPr id="542" name="Google Shape;542;p34"/>
            <p:cNvSpPr/>
            <p:nvPr/>
          </p:nvSpPr>
          <p:spPr>
            <a:xfrm flipH="1">
              <a:off x="6424922" y="306"/>
              <a:ext cx="2721561" cy="2034452"/>
            </a:xfrm>
            <a:custGeom>
              <a:rect b="b" l="l" r="r" t="t"/>
              <a:pathLst>
                <a:path extrusionOk="0" h="11908" w="15930">
                  <a:moveTo>
                    <a:pt x="1" y="1"/>
                  </a:moveTo>
                  <a:lnTo>
                    <a:pt x="1" y="11907"/>
                  </a:lnTo>
                  <a:cubicBezTo>
                    <a:pt x="1" y="11907"/>
                    <a:pt x="96" y="6508"/>
                    <a:pt x="4054" y="5447"/>
                  </a:cubicBezTo>
                  <a:cubicBezTo>
                    <a:pt x="8012" y="4386"/>
                    <a:pt x="14203" y="4323"/>
                    <a:pt x="15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 flipH="1">
              <a:off x="6053589" y="-674"/>
              <a:ext cx="3086710" cy="678906"/>
            </a:xfrm>
            <a:custGeom>
              <a:rect b="b" l="l" r="r" t="t"/>
              <a:pathLst>
                <a:path extrusionOk="0" h="6335" w="28802">
                  <a:moveTo>
                    <a:pt x="1" y="1"/>
                  </a:moveTo>
                  <a:lnTo>
                    <a:pt x="1" y="6334"/>
                  </a:lnTo>
                  <a:cubicBezTo>
                    <a:pt x="1" y="6334"/>
                    <a:pt x="1149" y="2570"/>
                    <a:pt x="5345" y="2570"/>
                  </a:cubicBezTo>
                  <a:cubicBezTo>
                    <a:pt x="6363" y="2570"/>
                    <a:pt x="7559" y="2792"/>
                    <a:pt x="8962" y="3342"/>
                  </a:cubicBezTo>
                  <a:cubicBezTo>
                    <a:pt x="12499" y="4731"/>
                    <a:pt x="16085" y="6167"/>
                    <a:pt x="19446" y="6167"/>
                  </a:cubicBezTo>
                  <a:cubicBezTo>
                    <a:pt x="22902" y="6167"/>
                    <a:pt x="26121" y="4649"/>
                    <a:pt x="28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 flipH="1">
              <a:off x="6001825" y="-539025"/>
              <a:ext cx="3059338" cy="1336478"/>
            </a:xfrm>
            <a:custGeom>
              <a:rect b="b" l="l" r="r" t="t"/>
              <a:pathLst>
                <a:path extrusionOk="0" h="29076" w="66558">
                  <a:moveTo>
                    <a:pt x="1453" y="1"/>
                  </a:moveTo>
                  <a:cubicBezTo>
                    <a:pt x="1399" y="1"/>
                    <a:pt x="1350" y="35"/>
                    <a:pt x="1338" y="107"/>
                  </a:cubicBezTo>
                  <a:cubicBezTo>
                    <a:pt x="0" y="7857"/>
                    <a:pt x="486" y="15943"/>
                    <a:pt x="5198" y="22508"/>
                  </a:cubicBezTo>
                  <a:cubicBezTo>
                    <a:pt x="8514" y="27146"/>
                    <a:pt x="13382" y="29075"/>
                    <a:pt x="18598" y="29075"/>
                  </a:cubicBezTo>
                  <a:cubicBezTo>
                    <a:pt x="20458" y="29075"/>
                    <a:pt x="22362" y="28830"/>
                    <a:pt x="24256" y="28374"/>
                  </a:cubicBezTo>
                  <a:cubicBezTo>
                    <a:pt x="40548" y="24332"/>
                    <a:pt x="49667" y="7128"/>
                    <a:pt x="66384" y="4271"/>
                  </a:cubicBezTo>
                  <a:cubicBezTo>
                    <a:pt x="66557" y="4242"/>
                    <a:pt x="66512" y="3995"/>
                    <a:pt x="66325" y="3995"/>
                  </a:cubicBezTo>
                  <a:cubicBezTo>
                    <a:pt x="66315" y="3995"/>
                    <a:pt x="66304" y="3996"/>
                    <a:pt x="66293" y="3997"/>
                  </a:cubicBezTo>
                  <a:cubicBezTo>
                    <a:pt x="51825" y="6520"/>
                    <a:pt x="42828" y="19560"/>
                    <a:pt x="30183" y="25852"/>
                  </a:cubicBezTo>
                  <a:cubicBezTo>
                    <a:pt x="26547" y="27662"/>
                    <a:pt x="22440" y="28846"/>
                    <a:pt x="18457" y="28846"/>
                  </a:cubicBezTo>
                  <a:cubicBezTo>
                    <a:pt x="14216" y="28846"/>
                    <a:pt x="10114" y="27504"/>
                    <a:pt x="6870" y="24150"/>
                  </a:cubicBezTo>
                  <a:cubicBezTo>
                    <a:pt x="790" y="17858"/>
                    <a:pt x="183" y="8435"/>
                    <a:pt x="1611" y="228"/>
                  </a:cubicBezTo>
                  <a:cubicBezTo>
                    <a:pt x="1630" y="81"/>
                    <a:pt x="1536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 flipH="1">
              <a:off x="6067275" y="-891450"/>
              <a:ext cx="3059338" cy="1336478"/>
            </a:xfrm>
            <a:custGeom>
              <a:rect b="b" l="l" r="r" t="t"/>
              <a:pathLst>
                <a:path extrusionOk="0" h="29076" w="66558">
                  <a:moveTo>
                    <a:pt x="1453" y="1"/>
                  </a:moveTo>
                  <a:cubicBezTo>
                    <a:pt x="1399" y="1"/>
                    <a:pt x="1350" y="35"/>
                    <a:pt x="1338" y="107"/>
                  </a:cubicBezTo>
                  <a:cubicBezTo>
                    <a:pt x="0" y="7857"/>
                    <a:pt x="486" y="15943"/>
                    <a:pt x="5198" y="22508"/>
                  </a:cubicBezTo>
                  <a:cubicBezTo>
                    <a:pt x="8514" y="27146"/>
                    <a:pt x="13382" y="29075"/>
                    <a:pt x="18598" y="29075"/>
                  </a:cubicBezTo>
                  <a:cubicBezTo>
                    <a:pt x="20458" y="29075"/>
                    <a:pt x="22362" y="28830"/>
                    <a:pt x="24256" y="28374"/>
                  </a:cubicBezTo>
                  <a:cubicBezTo>
                    <a:pt x="40548" y="24332"/>
                    <a:pt x="49667" y="7128"/>
                    <a:pt x="66384" y="4271"/>
                  </a:cubicBezTo>
                  <a:cubicBezTo>
                    <a:pt x="66557" y="4242"/>
                    <a:pt x="66512" y="3995"/>
                    <a:pt x="66325" y="3995"/>
                  </a:cubicBezTo>
                  <a:cubicBezTo>
                    <a:pt x="66315" y="3995"/>
                    <a:pt x="66304" y="3996"/>
                    <a:pt x="66293" y="3997"/>
                  </a:cubicBezTo>
                  <a:cubicBezTo>
                    <a:pt x="51825" y="6520"/>
                    <a:pt x="42828" y="19560"/>
                    <a:pt x="30183" y="25852"/>
                  </a:cubicBezTo>
                  <a:cubicBezTo>
                    <a:pt x="26547" y="27662"/>
                    <a:pt x="22440" y="28846"/>
                    <a:pt x="18457" y="28846"/>
                  </a:cubicBezTo>
                  <a:cubicBezTo>
                    <a:pt x="14216" y="28846"/>
                    <a:pt x="10114" y="27504"/>
                    <a:pt x="6870" y="24150"/>
                  </a:cubicBezTo>
                  <a:cubicBezTo>
                    <a:pt x="790" y="17858"/>
                    <a:pt x="183" y="8435"/>
                    <a:pt x="1611" y="228"/>
                  </a:cubicBezTo>
                  <a:cubicBezTo>
                    <a:pt x="1630" y="81"/>
                    <a:pt x="1536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 txBox="1"/>
          <p:nvPr>
            <p:ph type="title"/>
          </p:nvPr>
        </p:nvSpPr>
        <p:spPr>
          <a:xfrm>
            <a:off x="730450" y="1784252"/>
            <a:ext cx="4360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Evolution</a:t>
            </a:r>
            <a:endParaRPr/>
          </a:p>
        </p:txBody>
      </p:sp>
      <p:sp>
        <p:nvSpPr>
          <p:cNvPr id="551" name="Google Shape;551;p35"/>
          <p:cNvSpPr txBox="1"/>
          <p:nvPr>
            <p:ph idx="2" type="title"/>
          </p:nvPr>
        </p:nvSpPr>
        <p:spPr>
          <a:xfrm>
            <a:off x="730450" y="727420"/>
            <a:ext cx="10899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52" name="Google Shape;552;p35"/>
          <p:cNvGrpSpPr/>
          <p:nvPr/>
        </p:nvGrpSpPr>
        <p:grpSpPr>
          <a:xfrm>
            <a:off x="-367591" y="4439487"/>
            <a:ext cx="3930984" cy="1818438"/>
            <a:chOff x="-326191" y="4063037"/>
            <a:chExt cx="3930984" cy="1818438"/>
          </a:xfrm>
        </p:grpSpPr>
        <p:sp>
          <p:nvSpPr>
            <p:cNvPr id="553" name="Google Shape;553;p35"/>
            <p:cNvSpPr/>
            <p:nvPr/>
          </p:nvSpPr>
          <p:spPr>
            <a:xfrm>
              <a:off x="-148112" y="4063037"/>
              <a:ext cx="2725133" cy="1090893"/>
            </a:xfrm>
            <a:custGeom>
              <a:rect b="b" l="l" r="r" t="t"/>
              <a:pathLst>
                <a:path extrusionOk="0" h="38846" w="67722">
                  <a:moveTo>
                    <a:pt x="53497" y="11763"/>
                  </a:moveTo>
                  <a:cubicBezTo>
                    <a:pt x="39819" y="0"/>
                    <a:pt x="24621" y="14043"/>
                    <a:pt x="10578" y="18238"/>
                  </a:cubicBezTo>
                  <a:cubicBezTo>
                    <a:pt x="7022" y="19241"/>
                    <a:pt x="3344" y="19149"/>
                    <a:pt x="0" y="17994"/>
                  </a:cubicBezTo>
                  <a:lnTo>
                    <a:pt x="0" y="37934"/>
                  </a:lnTo>
                  <a:cubicBezTo>
                    <a:pt x="0" y="38451"/>
                    <a:pt x="426" y="38846"/>
                    <a:pt x="912" y="38846"/>
                  </a:cubicBezTo>
                  <a:lnTo>
                    <a:pt x="67722" y="38846"/>
                  </a:lnTo>
                  <a:cubicBezTo>
                    <a:pt x="66992" y="38086"/>
                    <a:pt x="66293" y="37296"/>
                    <a:pt x="65655" y="36475"/>
                  </a:cubicBezTo>
                  <a:cubicBezTo>
                    <a:pt x="59576" y="28481"/>
                    <a:pt x="61096" y="18238"/>
                    <a:pt x="53497" y="117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1175924" y="4544925"/>
              <a:ext cx="2428869" cy="469050"/>
            </a:xfrm>
            <a:custGeom>
              <a:rect b="b" l="l" r="r" t="t"/>
              <a:pathLst>
                <a:path extrusionOk="0" h="3825" w="26950">
                  <a:moveTo>
                    <a:pt x="7181" y="0"/>
                  </a:moveTo>
                  <a:cubicBezTo>
                    <a:pt x="2039" y="0"/>
                    <a:pt x="0" y="3824"/>
                    <a:pt x="0" y="3824"/>
                  </a:cubicBezTo>
                  <a:lnTo>
                    <a:pt x="26949" y="3824"/>
                  </a:lnTo>
                  <a:cubicBezTo>
                    <a:pt x="25556" y="2076"/>
                    <a:pt x="24208" y="1682"/>
                    <a:pt x="22589" y="1682"/>
                  </a:cubicBezTo>
                  <a:cubicBezTo>
                    <a:pt x="21265" y="1682"/>
                    <a:pt x="19759" y="1945"/>
                    <a:pt x="17898" y="1945"/>
                  </a:cubicBezTo>
                  <a:cubicBezTo>
                    <a:pt x="16162" y="1945"/>
                    <a:pt x="14117" y="1716"/>
                    <a:pt x="11622" y="832"/>
                  </a:cubicBezTo>
                  <a:cubicBezTo>
                    <a:pt x="9938" y="238"/>
                    <a:pt x="8463" y="0"/>
                    <a:pt x="7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 flipH="1">
              <a:off x="-326191" y="4229110"/>
              <a:ext cx="2267765" cy="1652365"/>
            </a:xfrm>
            <a:custGeom>
              <a:rect b="b" l="l" r="r" t="t"/>
              <a:pathLst>
                <a:path extrusionOk="0" h="69698" w="95656">
                  <a:moveTo>
                    <a:pt x="95655" y="52646"/>
                  </a:moveTo>
                  <a:cubicBezTo>
                    <a:pt x="79910" y="54166"/>
                    <a:pt x="64378" y="40427"/>
                    <a:pt x="63892" y="24621"/>
                  </a:cubicBezTo>
                  <a:cubicBezTo>
                    <a:pt x="63679" y="18147"/>
                    <a:pt x="64834" y="9849"/>
                    <a:pt x="59089" y="6809"/>
                  </a:cubicBezTo>
                  <a:cubicBezTo>
                    <a:pt x="56384" y="5381"/>
                    <a:pt x="53010" y="5837"/>
                    <a:pt x="50123" y="6931"/>
                  </a:cubicBezTo>
                  <a:cubicBezTo>
                    <a:pt x="45837" y="8572"/>
                    <a:pt x="42068" y="11369"/>
                    <a:pt x="37934" y="13436"/>
                  </a:cubicBezTo>
                  <a:cubicBezTo>
                    <a:pt x="33800" y="15442"/>
                    <a:pt x="28846" y="16658"/>
                    <a:pt x="24621" y="14803"/>
                  </a:cubicBezTo>
                  <a:cubicBezTo>
                    <a:pt x="20608" y="13010"/>
                    <a:pt x="18207" y="8937"/>
                    <a:pt x="15198" y="5715"/>
                  </a:cubicBezTo>
                  <a:cubicBezTo>
                    <a:pt x="12219" y="2524"/>
                    <a:pt x="7234" y="1"/>
                    <a:pt x="3556" y="2402"/>
                  </a:cubicBezTo>
                  <a:cubicBezTo>
                    <a:pt x="699" y="4256"/>
                    <a:pt x="0" y="8329"/>
                    <a:pt x="1155" y="11551"/>
                  </a:cubicBezTo>
                  <a:cubicBezTo>
                    <a:pt x="2249" y="14803"/>
                    <a:pt x="4711" y="17326"/>
                    <a:pt x="7082" y="19758"/>
                  </a:cubicBezTo>
                  <a:cubicBezTo>
                    <a:pt x="12098" y="24925"/>
                    <a:pt x="17143" y="30062"/>
                    <a:pt x="22159" y="35229"/>
                  </a:cubicBezTo>
                  <a:cubicBezTo>
                    <a:pt x="24286" y="37448"/>
                    <a:pt x="26536" y="39880"/>
                    <a:pt x="26809" y="42919"/>
                  </a:cubicBezTo>
                  <a:cubicBezTo>
                    <a:pt x="27295" y="48573"/>
                    <a:pt x="20730" y="52859"/>
                    <a:pt x="20669" y="58573"/>
                  </a:cubicBezTo>
                  <a:cubicBezTo>
                    <a:pt x="20639" y="63528"/>
                    <a:pt x="25654" y="67114"/>
                    <a:pt x="30487" y="68391"/>
                  </a:cubicBezTo>
                  <a:cubicBezTo>
                    <a:pt x="35259" y="69698"/>
                    <a:pt x="40426" y="69667"/>
                    <a:pt x="45229" y="68239"/>
                  </a:cubicBezTo>
                  <a:cubicBezTo>
                    <a:pt x="53041" y="65959"/>
                    <a:pt x="59636" y="60306"/>
                    <a:pt x="67570" y="58452"/>
                  </a:cubicBezTo>
                  <a:cubicBezTo>
                    <a:pt x="74895" y="56689"/>
                    <a:pt x="82585" y="58421"/>
                    <a:pt x="89941" y="60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5"/>
          <p:cNvGrpSpPr/>
          <p:nvPr/>
        </p:nvGrpSpPr>
        <p:grpSpPr>
          <a:xfrm>
            <a:off x="4719824" y="1621026"/>
            <a:ext cx="5321849" cy="4636907"/>
            <a:chOff x="4672199" y="1621026"/>
            <a:chExt cx="5321849" cy="4636907"/>
          </a:xfrm>
        </p:grpSpPr>
        <p:sp>
          <p:nvSpPr>
            <p:cNvPr id="557" name="Google Shape;557;p35"/>
            <p:cNvSpPr/>
            <p:nvPr/>
          </p:nvSpPr>
          <p:spPr>
            <a:xfrm>
              <a:off x="4672199" y="1621026"/>
              <a:ext cx="5090724" cy="3636627"/>
            </a:xfrm>
            <a:custGeom>
              <a:rect b="b" l="l" r="r" t="t"/>
              <a:pathLst>
                <a:path extrusionOk="0" h="106373" w="148906">
                  <a:moveTo>
                    <a:pt x="129029" y="1"/>
                  </a:moveTo>
                  <a:cubicBezTo>
                    <a:pt x="121556" y="1"/>
                    <a:pt x="114078" y="2118"/>
                    <a:pt x="108052" y="6497"/>
                  </a:cubicBezTo>
                  <a:cubicBezTo>
                    <a:pt x="100661" y="11868"/>
                    <a:pt x="95100" y="20638"/>
                    <a:pt x="86128" y="22396"/>
                  </a:cubicBezTo>
                  <a:cubicBezTo>
                    <a:pt x="84998" y="22619"/>
                    <a:pt x="83872" y="22718"/>
                    <a:pt x="82749" y="22718"/>
                  </a:cubicBezTo>
                  <a:cubicBezTo>
                    <a:pt x="73982" y="22718"/>
                    <a:pt x="65377" y="16700"/>
                    <a:pt x="56533" y="16700"/>
                  </a:cubicBezTo>
                  <a:cubicBezTo>
                    <a:pt x="55697" y="16700"/>
                    <a:pt x="54860" y="16753"/>
                    <a:pt x="54020" y="16871"/>
                  </a:cubicBezTo>
                  <a:cubicBezTo>
                    <a:pt x="50229" y="17405"/>
                    <a:pt x="46724" y="19223"/>
                    <a:pt x="43694" y="21553"/>
                  </a:cubicBezTo>
                  <a:cubicBezTo>
                    <a:pt x="32654" y="30037"/>
                    <a:pt x="28056" y="45984"/>
                    <a:pt x="32880" y="59043"/>
                  </a:cubicBezTo>
                  <a:cubicBezTo>
                    <a:pt x="34437" y="63262"/>
                    <a:pt x="36837" y="67124"/>
                    <a:pt x="38441" y="71318"/>
                  </a:cubicBezTo>
                  <a:cubicBezTo>
                    <a:pt x="40046" y="75513"/>
                    <a:pt x="40806" y="80325"/>
                    <a:pt x="38988" y="84437"/>
                  </a:cubicBezTo>
                  <a:cubicBezTo>
                    <a:pt x="37016" y="88869"/>
                    <a:pt x="31074" y="90473"/>
                    <a:pt x="26618" y="92387"/>
                  </a:cubicBezTo>
                  <a:cubicBezTo>
                    <a:pt x="25132" y="93019"/>
                    <a:pt x="23649" y="93229"/>
                    <a:pt x="22167" y="93229"/>
                  </a:cubicBezTo>
                  <a:cubicBezTo>
                    <a:pt x="19206" y="93229"/>
                    <a:pt x="16252" y="92388"/>
                    <a:pt x="13302" y="92388"/>
                  </a:cubicBezTo>
                  <a:cubicBezTo>
                    <a:pt x="11790" y="92388"/>
                    <a:pt x="10280" y="92609"/>
                    <a:pt x="8770" y="93278"/>
                  </a:cubicBezTo>
                  <a:cubicBezTo>
                    <a:pt x="5264" y="94834"/>
                    <a:pt x="2864" y="103842"/>
                    <a:pt x="0" y="106373"/>
                  </a:cubicBezTo>
                  <a:lnTo>
                    <a:pt x="148906" y="106373"/>
                  </a:lnTo>
                  <a:lnTo>
                    <a:pt x="148906" y="5059"/>
                  </a:lnTo>
                  <a:cubicBezTo>
                    <a:pt x="144545" y="2813"/>
                    <a:pt x="139886" y="1209"/>
                    <a:pt x="135050" y="460"/>
                  </a:cubicBezTo>
                  <a:cubicBezTo>
                    <a:pt x="133062" y="155"/>
                    <a:pt x="131046" y="1"/>
                    <a:pt x="129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8" name="Google Shape;558;p35"/>
            <p:cNvGrpSpPr/>
            <p:nvPr/>
          </p:nvGrpSpPr>
          <p:grpSpPr>
            <a:xfrm>
              <a:off x="5393615" y="2145372"/>
              <a:ext cx="4600433" cy="4112561"/>
              <a:chOff x="5393615" y="2145372"/>
              <a:chExt cx="4600433" cy="4112561"/>
            </a:xfrm>
          </p:grpSpPr>
          <p:grpSp>
            <p:nvGrpSpPr>
              <p:cNvPr id="559" name="Google Shape;559;p35"/>
              <p:cNvGrpSpPr/>
              <p:nvPr/>
            </p:nvGrpSpPr>
            <p:grpSpPr>
              <a:xfrm flipH="1" rot="10800000">
                <a:off x="5393615" y="2145372"/>
                <a:ext cx="4600433" cy="4112561"/>
                <a:chOff x="5384090" y="-1292699"/>
                <a:chExt cx="4600433" cy="4112561"/>
              </a:xfrm>
            </p:grpSpPr>
            <p:sp>
              <p:nvSpPr>
                <p:cNvPr id="560" name="Google Shape;560;p35"/>
                <p:cNvSpPr/>
                <p:nvPr/>
              </p:nvSpPr>
              <p:spPr>
                <a:xfrm>
                  <a:off x="5767188" y="-177230"/>
                  <a:ext cx="3395485" cy="2997091"/>
                </a:xfrm>
                <a:custGeom>
                  <a:rect b="b" l="l" r="r" t="t"/>
                  <a:pathLst>
                    <a:path extrusionOk="0" h="83467" w="94562">
                      <a:moveTo>
                        <a:pt x="93650" y="0"/>
                      </a:moveTo>
                      <a:lnTo>
                        <a:pt x="457" y="0"/>
                      </a:lnTo>
                      <a:cubicBezTo>
                        <a:pt x="1" y="3222"/>
                        <a:pt x="1034" y="6444"/>
                        <a:pt x="4287" y="8997"/>
                      </a:cubicBezTo>
                      <a:cubicBezTo>
                        <a:pt x="8086" y="12037"/>
                        <a:pt x="6202" y="16201"/>
                        <a:pt x="10761" y="18116"/>
                      </a:cubicBezTo>
                      <a:cubicBezTo>
                        <a:pt x="16445" y="20396"/>
                        <a:pt x="22524" y="20760"/>
                        <a:pt x="28603" y="22280"/>
                      </a:cubicBezTo>
                      <a:cubicBezTo>
                        <a:pt x="46476" y="27994"/>
                        <a:pt x="36202" y="48511"/>
                        <a:pt x="38117" y="62554"/>
                      </a:cubicBezTo>
                      <a:cubicBezTo>
                        <a:pt x="39637" y="72828"/>
                        <a:pt x="49515" y="83466"/>
                        <a:pt x="61279" y="81551"/>
                      </a:cubicBezTo>
                      <a:cubicBezTo>
                        <a:pt x="72890" y="79363"/>
                        <a:pt x="75717" y="72706"/>
                        <a:pt x="94562" y="70731"/>
                      </a:cubicBezTo>
                      <a:lnTo>
                        <a:pt x="94562" y="912"/>
                      </a:lnTo>
                      <a:cubicBezTo>
                        <a:pt x="94562" y="365"/>
                        <a:pt x="94197" y="0"/>
                        <a:pt x="936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35"/>
                <p:cNvSpPr/>
                <p:nvPr/>
              </p:nvSpPr>
              <p:spPr>
                <a:xfrm>
                  <a:off x="5384090" y="-1292699"/>
                  <a:ext cx="4600433" cy="2851953"/>
                </a:xfrm>
                <a:custGeom>
                  <a:rect b="b" l="l" r="r" t="t"/>
                  <a:pathLst>
                    <a:path extrusionOk="0" h="79425" w="128119">
                      <a:moveTo>
                        <a:pt x="12585" y="23041"/>
                      </a:moveTo>
                      <a:cubicBezTo>
                        <a:pt x="12159" y="26232"/>
                        <a:pt x="11430" y="29637"/>
                        <a:pt x="10396" y="30640"/>
                      </a:cubicBezTo>
                      <a:cubicBezTo>
                        <a:pt x="7782" y="33132"/>
                        <a:pt x="4408" y="35077"/>
                        <a:pt x="2858" y="38360"/>
                      </a:cubicBezTo>
                      <a:cubicBezTo>
                        <a:pt x="1" y="44287"/>
                        <a:pt x="4986" y="51461"/>
                        <a:pt x="11156" y="53740"/>
                      </a:cubicBezTo>
                      <a:cubicBezTo>
                        <a:pt x="17326" y="56020"/>
                        <a:pt x="24135" y="54926"/>
                        <a:pt x="30701" y="54500"/>
                      </a:cubicBezTo>
                      <a:cubicBezTo>
                        <a:pt x="37236" y="54075"/>
                        <a:pt x="44500" y="54561"/>
                        <a:pt x="49242" y="59090"/>
                      </a:cubicBezTo>
                      <a:cubicBezTo>
                        <a:pt x="53315" y="63011"/>
                        <a:pt x="54652" y="69120"/>
                        <a:pt x="58817" y="72950"/>
                      </a:cubicBezTo>
                      <a:cubicBezTo>
                        <a:pt x="65716" y="79425"/>
                        <a:pt x="75747" y="75473"/>
                        <a:pt x="82221" y="70427"/>
                      </a:cubicBezTo>
                      <a:cubicBezTo>
                        <a:pt x="88908" y="65139"/>
                        <a:pt x="94653" y="58026"/>
                        <a:pt x="102769" y="55564"/>
                      </a:cubicBezTo>
                      <a:cubicBezTo>
                        <a:pt x="107419" y="54166"/>
                        <a:pt x="112343" y="54409"/>
                        <a:pt x="117055" y="53345"/>
                      </a:cubicBezTo>
                      <a:cubicBezTo>
                        <a:pt x="121766" y="52281"/>
                        <a:pt x="126629" y="49181"/>
                        <a:pt x="127268" y="44439"/>
                      </a:cubicBezTo>
                      <a:cubicBezTo>
                        <a:pt x="128119" y="38664"/>
                        <a:pt x="122556" y="34014"/>
                        <a:pt x="117237" y="31612"/>
                      </a:cubicBezTo>
                      <a:cubicBezTo>
                        <a:pt x="103802" y="25594"/>
                        <a:pt x="87267" y="25229"/>
                        <a:pt x="76811" y="14804"/>
                      </a:cubicBezTo>
                      <a:cubicBezTo>
                        <a:pt x="74166" y="12129"/>
                        <a:pt x="72069" y="8968"/>
                        <a:pt x="69212" y="6536"/>
                      </a:cubicBezTo>
                      <a:cubicBezTo>
                        <a:pt x="61522" y="1"/>
                        <a:pt x="49911" y="457"/>
                        <a:pt x="40397" y="3892"/>
                      </a:cubicBezTo>
                      <a:cubicBezTo>
                        <a:pt x="30853" y="7296"/>
                        <a:pt x="22403" y="13223"/>
                        <a:pt x="12980" y="16901"/>
                      </a:cubicBezTo>
                      <a:cubicBezTo>
                        <a:pt x="13101" y="16870"/>
                        <a:pt x="12980" y="19849"/>
                        <a:pt x="12585" y="23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6332175" y="-546616"/>
                  <a:ext cx="3003909" cy="3055951"/>
                </a:xfrm>
                <a:custGeom>
                  <a:rect b="b" l="l" r="r" t="t"/>
                  <a:pathLst>
                    <a:path extrusionOk="0" fill="none" h="101704" w="99972">
                      <a:moveTo>
                        <a:pt x="8694" y="0"/>
                      </a:moveTo>
                      <a:cubicBezTo>
                        <a:pt x="7539" y="183"/>
                        <a:pt x="6566" y="973"/>
                        <a:pt x="5715" y="1793"/>
                      </a:cubicBezTo>
                      <a:cubicBezTo>
                        <a:pt x="3344" y="3952"/>
                        <a:pt x="1064" y="6505"/>
                        <a:pt x="456" y="9696"/>
                      </a:cubicBezTo>
                      <a:cubicBezTo>
                        <a:pt x="0" y="12128"/>
                        <a:pt x="669" y="14712"/>
                        <a:pt x="2158" y="16687"/>
                      </a:cubicBezTo>
                      <a:cubicBezTo>
                        <a:pt x="5776" y="21459"/>
                        <a:pt x="12189" y="22037"/>
                        <a:pt x="17691" y="22219"/>
                      </a:cubicBezTo>
                      <a:cubicBezTo>
                        <a:pt x="21733" y="22371"/>
                        <a:pt x="26171" y="22949"/>
                        <a:pt x="28816" y="25928"/>
                      </a:cubicBezTo>
                      <a:cubicBezTo>
                        <a:pt x="32402" y="29940"/>
                        <a:pt x="31217" y="35958"/>
                        <a:pt x="29971" y="40639"/>
                      </a:cubicBezTo>
                      <a:cubicBezTo>
                        <a:pt x="28329" y="46870"/>
                        <a:pt x="25290" y="52615"/>
                        <a:pt x="23283" y="58694"/>
                      </a:cubicBezTo>
                      <a:cubicBezTo>
                        <a:pt x="21186" y="65016"/>
                        <a:pt x="20244" y="71794"/>
                        <a:pt x="21338" y="78330"/>
                      </a:cubicBezTo>
                      <a:cubicBezTo>
                        <a:pt x="22432" y="84925"/>
                        <a:pt x="25715" y="91187"/>
                        <a:pt x="30943" y="95321"/>
                      </a:cubicBezTo>
                      <a:cubicBezTo>
                        <a:pt x="37357" y="100366"/>
                        <a:pt x="46111" y="101704"/>
                        <a:pt x="54226" y="100974"/>
                      </a:cubicBezTo>
                      <a:cubicBezTo>
                        <a:pt x="62403" y="100306"/>
                        <a:pt x="70275" y="97783"/>
                        <a:pt x="78239" y="95989"/>
                      </a:cubicBezTo>
                      <a:cubicBezTo>
                        <a:pt x="82190" y="95077"/>
                        <a:pt x="86355" y="94378"/>
                        <a:pt x="90336" y="95047"/>
                      </a:cubicBezTo>
                      <a:cubicBezTo>
                        <a:pt x="94318" y="95746"/>
                        <a:pt x="98300" y="98026"/>
                        <a:pt x="99972" y="101704"/>
                      </a:cubicBezTo>
                    </a:path>
                  </a:pathLst>
                </a:custGeom>
                <a:noFill/>
                <a:ln cap="flat" cmpd="sng" w="19000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63" name="Google Shape;563;p35"/>
              <p:cNvSpPr/>
              <p:nvPr/>
            </p:nvSpPr>
            <p:spPr>
              <a:xfrm flipH="1" rot="10800000">
                <a:off x="7221052" y="3381320"/>
                <a:ext cx="2560153" cy="1118408"/>
              </a:xfrm>
              <a:custGeom>
                <a:rect b="b" l="l" r="r" t="t"/>
                <a:pathLst>
                  <a:path extrusionOk="0" h="29076" w="66558">
                    <a:moveTo>
                      <a:pt x="1453" y="1"/>
                    </a:moveTo>
                    <a:cubicBezTo>
                      <a:pt x="1399" y="1"/>
                      <a:pt x="1350" y="35"/>
                      <a:pt x="1338" y="107"/>
                    </a:cubicBezTo>
                    <a:cubicBezTo>
                      <a:pt x="0" y="7857"/>
                      <a:pt x="486" y="15943"/>
                      <a:pt x="5198" y="22508"/>
                    </a:cubicBezTo>
                    <a:cubicBezTo>
                      <a:pt x="8514" y="27146"/>
                      <a:pt x="13382" y="29075"/>
                      <a:pt x="18598" y="29075"/>
                    </a:cubicBezTo>
                    <a:cubicBezTo>
                      <a:pt x="20458" y="29075"/>
                      <a:pt x="22362" y="28830"/>
                      <a:pt x="24256" y="28374"/>
                    </a:cubicBezTo>
                    <a:cubicBezTo>
                      <a:pt x="40548" y="24332"/>
                      <a:pt x="49667" y="7128"/>
                      <a:pt x="66384" y="4271"/>
                    </a:cubicBezTo>
                    <a:cubicBezTo>
                      <a:pt x="66557" y="4242"/>
                      <a:pt x="66512" y="3995"/>
                      <a:pt x="66325" y="3995"/>
                    </a:cubicBezTo>
                    <a:cubicBezTo>
                      <a:pt x="66315" y="3995"/>
                      <a:pt x="66304" y="3996"/>
                      <a:pt x="66293" y="3997"/>
                    </a:cubicBezTo>
                    <a:cubicBezTo>
                      <a:pt x="51825" y="6520"/>
                      <a:pt x="42828" y="19560"/>
                      <a:pt x="30183" y="25852"/>
                    </a:cubicBezTo>
                    <a:cubicBezTo>
                      <a:pt x="26547" y="27662"/>
                      <a:pt x="22440" y="28846"/>
                      <a:pt x="18457" y="28846"/>
                    </a:cubicBezTo>
                    <a:cubicBezTo>
                      <a:pt x="14216" y="28846"/>
                      <a:pt x="10114" y="27504"/>
                      <a:pt x="6870" y="24150"/>
                    </a:cubicBezTo>
                    <a:cubicBezTo>
                      <a:pt x="790" y="17858"/>
                      <a:pt x="183" y="8435"/>
                      <a:pt x="1611" y="228"/>
                    </a:cubicBezTo>
                    <a:cubicBezTo>
                      <a:pt x="1630" y="81"/>
                      <a:pt x="1536" y="1"/>
                      <a:pt x="1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4" name="Google Shape;564;p35"/>
            <p:cNvSpPr/>
            <p:nvPr/>
          </p:nvSpPr>
          <p:spPr>
            <a:xfrm flipH="1" rot="10800000">
              <a:off x="4886591" y="4689212"/>
              <a:ext cx="379166" cy="317295"/>
            </a:xfrm>
            <a:custGeom>
              <a:rect b="b" l="l" r="r" t="t"/>
              <a:pathLst>
                <a:path extrusionOk="0" h="9667" w="11552">
                  <a:moveTo>
                    <a:pt x="1" y="8815"/>
                  </a:moveTo>
                  <a:cubicBezTo>
                    <a:pt x="1" y="8815"/>
                    <a:pt x="4864" y="1"/>
                    <a:pt x="11551" y="2675"/>
                  </a:cubicBezTo>
                  <a:cubicBezTo>
                    <a:pt x="11551" y="2706"/>
                    <a:pt x="9879" y="9666"/>
                    <a:pt x="1" y="8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6216266" y="2347022"/>
              <a:ext cx="310304" cy="377131"/>
            </a:xfrm>
            <a:custGeom>
              <a:rect b="b" l="l" r="r" t="t"/>
              <a:pathLst>
                <a:path extrusionOk="0" h="11490" w="9454">
                  <a:moveTo>
                    <a:pt x="7022" y="0"/>
                  </a:moveTo>
                  <a:lnTo>
                    <a:pt x="7022" y="0"/>
                  </a:lnTo>
                  <a:cubicBezTo>
                    <a:pt x="1" y="1429"/>
                    <a:pt x="761" y="11490"/>
                    <a:pt x="761" y="11490"/>
                  </a:cubicBezTo>
                  <a:cubicBezTo>
                    <a:pt x="9454" y="6748"/>
                    <a:pt x="7053" y="0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Needfinding</a:t>
            </a:r>
            <a:endParaRPr sz="1200"/>
          </a:p>
        </p:txBody>
      </p:sp>
      <p:sp>
        <p:nvSpPr>
          <p:cNvPr id="571" name="Google Shape;571;p36"/>
          <p:cNvSpPr txBox="1"/>
          <p:nvPr>
            <p:ph idx="1" type="subTitle"/>
          </p:nvPr>
        </p:nvSpPr>
        <p:spPr>
          <a:xfrm>
            <a:off x="720000" y="1251875"/>
            <a:ext cx="47715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harness power of music to evoke emotions and connect with past?</a:t>
            </a:r>
            <a:endParaRPr/>
          </a:p>
        </p:txBody>
      </p:sp>
      <p:sp>
        <p:nvSpPr>
          <p:cNvPr id="572" name="Google Shape;572;p36"/>
          <p:cNvSpPr txBox="1"/>
          <p:nvPr>
            <p:ph idx="4" type="subTitle"/>
          </p:nvPr>
        </p:nvSpPr>
        <p:spPr>
          <a:xfrm>
            <a:off x="3568725" y="2274600"/>
            <a:ext cx="3942600" cy="23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Lasting and renewable connection between music and cultural roots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Musical impact also relies on the environment and physical medium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Blend of musical interests are positively accepted from our interviewees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Strong emotional connections to varied music over many years.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Music has the power to transport listeners.  </a:t>
            </a:r>
            <a:endParaRPr/>
          </a:p>
        </p:txBody>
      </p:sp>
      <p:pic>
        <p:nvPicPr>
          <p:cNvPr id="573" name="Google Shape;5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351325"/>
            <a:ext cx="713400" cy="71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4" name="Google Shape;5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024" y="3374725"/>
            <a:ext cx="666600" cy="66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5" name="Google Shape;575;p36"/>
          <p:cNvPicPr preferRelativeResize="0"/>
          <p:nvPr/>
        </p:nvPicPr>
        <p:blipFill rotWithShape="1">
          <a:blip r:embed="rId5">
            <a:alphaModFix/>
          </a:blip>
          <a:srcRect b="0" l="738" r="748" t="0"/>
          <a:stretch/>
        </p:blipFill>
        <p:spPr>
          <a:xfrm>
            <a:off x="1880024" y="2301600"/>
            <a:ext cx="666600" cy="66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36"/>
          <p:cNvPicPr preferRelativeResize="0"/>
          <p:nvPr/>
        </p:nvPicPr>
        <p:blipFill rotWithShape="1">
          <a:blip r:embed="rId6">
            <a:alphaModFix/>
          </a:blip>
          <a:srcRect b="0" l="4388" r="0" t="27562"/>
          <a:stretch/>
        </p:blipFill>
        <p:spPr>
          <a:xfrm>
            <a:off x="720000" y="2274611"/>
            <a:ext cx="713400" cy="72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"/>
          <p:cNvSpPr txBox="1"/>
          <p:nvPr>
            <p:ph type="title"/>
          </p:nvPr>
        </p:nvSpPr>
        <p:spPr>
          <a:xfrm>
            <a:off x="99500" y="97250"/>
            <a:ext cx="62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Sketches</a:t>
            </a:r>
            <a:endParaRPr/>
          </a:p>
        </p:txBody>
      </p:sp>
      <p:pic>
        <p:nvPicPr>
          <p:cNvPr id="582" name="Google Shape;582;p37"/>
          <p:cNvPicPr preferRelativeResize="0"/>
          <p:nvPr/>
        </p:nvPicPr>
        <p:blipFill rotWithShape="1">
          <a:blip r:embed="rId3">
            <a:alphaModFix/>
          </a:blip>
          <a:srcRect b="26683" l="22433" r="24843" t="6305"/>
          <a:stretch/>
        </p:blipFill>
        <p:spPr>
          <a:xfrm>
            <a:off x="152400" y="836250"/>
            <a:ext cx="2835029" cy="225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7"/>
          <p:cNvPicPr preferRelativeResize="0"/>
          <p:nvPr/>
        </p:nvPicPr>
        <p:blipFill rotWithShape="1">
          <a:blip r:embed="rId4">
            <a:alphaModFix/>
          </a:blip>
          <a:srcRect b="22763" l="22275" r="24840" t="9204"/>
          <a:stretch/>
        </p:blipFill>
        <p:spPr>
          <a:xfrm>
            <a:off x="3125303" y="836250"/>
            <a:ext cx="2843646" cy="22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7"/>
          <p:cNvPicPr preferRelativeResize="0"/>
          <p:nvPr/>
        </p:nvPicPr>
        <p:blipFill rotWithShape="1">
          <a:blip r:embed="rId5">
            <a:alphaModFix/>
          </a:blip>
          <a:srcRect b="29160" l="1285" r="19869" t="3321"/>
          <a:stretch/>
        </p:blipFill>
        <p:spPr>
          <a:xfrm>
            <a:off x="6106816" y="836250"/>
            <a:ext cx="4271735" cy="22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4200" y="3168950"/>
            <a:ext cx="6221251" cy="44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nship Recruitment Agency by Slidesgo">
  <a:themeElements>
    <a:clrScheme name="Simple Light">
      <a:dk1>
        <a:srgbClr val="1C2E50"/>
      </a:dk1>
      <a:lt1>
        <a:srgbClr val="FFFFFF"/>
      </a:lt1>
      <a:dk2>
        <a:srgbClr val="FFD966"/>
      </a:dk2>
      <a:lt2>
        <a:srgbClr val="A2CEC6"/>
      </a:lt2>
      <a:accent1>
        <a:srgbClr val="FCE08C"/>
      </a:accent1>
      <a:accent2>
        <a:srgbClr val="FFF3CE"/>
      </a:accent2>
      <a:accent3>
        <a:srgbClr val="44AA99"/>
      </a:accent3>
      <a:accent4>
        <a:srgbClr val="9ECAEC"/>
      </a:accent4>
      <a:accent5>
        <a:srgbClr val="FFFFFF"/>
      </a:accent5>
      <a:accent6>
        <a:srgbClr val="FFFFFF"/>
      </a:accent6>
      <a:hlink>
        <a:srgbClr val="1C2E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